
<file path=[Content_Types].xml><?xml version="1.0" encoding="utf-8"?>
<Types xmlns="http://schemas.openxmlformats.org/package/2006/content-types">
  <Default Extension="jpeg" ContentType="image/jpeg"/>
  <Default Extension="png" ContentType="image/png"/>
  <Default Extension="gif" ContentType="image/gif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323" r:id="rId3"/>
    <p:sldId id="315" r:id="rId5"/>
    <p:sldId id="324" r:id="rId6"/>
    <p:sldId id="325" r:id="rId7"/>
    <p:sldId id="294" r:id="rId8"/>
    <p:sldId id="328" r:id="rId9"/>
    <p:sldId id="359" r:id="rId10"/>
    <p:sldId id="361" r:id="rId11"/>
    <p:sldId id="360" r:id="rId12"/>
    <p:sldId id="417" r:id="rId13"/>
    <p:sldId id="418" r:id="rId14"/>
    <p:sldId id="415" r:id="rId15"/>
    <p:sldId id="416" r:id="rId16"/>
    <p:sldId id="327" r:id="rId17"/>
    <p:sldId id="297" r:id="rId18"/>
    <p:sldId id="331" r:id="rId19"/>
  </p:sldIdLst>
  <p:sldSz cx="9144000" cy="5143500" type="screen16x9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67B0"/>
    <a:srgbClr val="03A9F3"/>
    <a:srgbClr val="EA0000"/>
    <a:srgbClr val="76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7" d="100"/>
          <a:sy n="77" d="100"/>
        </p:scale>
        <p:origin x="-1212" y="-366"/>
      </p:cViewPr>
      <p:guideLst>
        <p:guide orient="horz" pos="1620"/>
        <p:guide pos="2845"/>
        <p:guide pos="559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" Type="http://schemas.openxmlformats.org/officeDocument/2006/relationships/slide" Target="slides/slide1.xml"/><Relationship Id="rId22" Type="http://schemas.openxmlformats.org/officeDocument/2006/relationships/tableStyles" Target="tableStyles.xml"/><Relationship Id="rId21" Type="http://schemas.openxmlformats.org/officeDocument/2006/relationships/viewProps" Target="viewProps.xml"/><Relationship Id="rId20" Type="http://schemas.openxmlformats.org/officeDocument/2006/relationships/presProps" Target="presProps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png>
</file>

<file path=ppt/media/image10.jpeg>
</file>

<file path=ppt/media/image11.GIF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GIF>
</file>

<file path=ppt/media/image23.png>
</file>

<file path=ppt/media/image24.png>
</file>

<file path=ppt/media/image25.png>
</file>

<file path=ppt/media/image26.png>
</file>

<file path=ppt/media/image27.png>
</file>

<file path=ppt/media/image28.jpeg>
</file>

<file path=ppt/media/image3.jpeg>
</file>

<file path=ppt/media/image4.png>
</file>

<file path=ppt/media/image5.png>
</file>

<file path=ppt/media/image6.pn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936A364-F56D-418B-92EA-B8A9C286C719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0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2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21F41D1-EB0D-4857-8E93-8C1C831E6153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标题幻灯片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任意多边形 77"/>
          <p:cNvSpPr>
            <a:spLocks noChangeArrowheads="1"/>
          </p:cNvSpPr>
          <p:nvPr userDrawn="1"/>
        </p:nvSpPr>
        <p:spPr bwMode="auto">
          <a:xfrm>
            <a:off x="4159250" y="501650"/>
            <a:ext cx="777875" cy="860425"/>
          </a:xfrm>
          <a:custGeom>
            <a:avLst/>
            <a:gdLst>
              <a:gd name="T0" fmla="*/ 0 w 1002535"/>
              <a:gd name="T1" fmla="*/ 859316 h 1123721"/>
              <a:gd name="T2" fmla="*/ 969484 w 1002535"/>
              <a:gd name="T3" fmla="*/ 0 h 1123721"/>
              <a:gd name="T4" fmla="*/ 1002535 w 1002535"/>
              <a:gd name="T5" fmla="*/ 220338 h 1123721"/>
              <a:gd name="T6" fmla="*/ 506776 w 1002535"/>
              <a:gd name="T7" fmla="*/ 1123721 h 1123721"/>
              <a:gd name="T8" fmla="*/ 0 w 1002535"/>
              <a:gd name="T9" fmla="*/ 859316 h 112372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02535"/>
              <a:gd name="T16" fmla="*/ 0 h 1123721"/>
              <a:gd name="T17" fmla="*/ 1002535 w 1002535"/>
              <a:gd name="T18" fmla="*/ 1123721 h 112372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02535" h="1123721">
                <a:moveTo>
                  <a:pt x="0" y="859316"/>
                </a:moveTo>
                <a:lnTo>
                  <a:pt x="969484" y="0"/>
                </a:lnTo>
                <a:lnTo>
                  <a:pt x="1002535" y="220338"/>
                </a:lnTo>
                <a:lnTo>
                  <a:pt x="506776" y="1123721"/>
                </a:lnTo>
                <a:lnTo>
                  <a:pt x="0" y="859316"/>
                </a:lnTo>
                <a:close/>
              </a:path>
            </a:pathLst>
          </a:custGeom>
          <a:solidFill>
            <a:srgbClr val="14B8D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" name="任意多边形 78"/>
          <p:cNvSpPr>
            <a:spLocks noChangeArrowheads="1"/>
          </p:cNvSpPr>
          <p:nvPr userDrawn="1"/>
        </p:nvSpPr>
        <p:spPr bwMode="auto">
          <a:xfrm>
            <a:off x="4578350" y="520700"/>
            <a:ext cx="1255713" cy="784225"/>
          </a:xfrm>
          <a:custGeom>
            <a:avLst/>
            <a:gdLst>
              <a:gd name="T0" fmla="*/ 561861 w 1608463"/>
              <a:gd name="T1" fmla="*/ 0 h 1035585"/>
              <a:gd name="T2" fmla="*/ 0 w 1608463"/>
              <a:gd name="T3" fmla="*/ 1035585 h 1035585"/>
              <a:gd name="T4" fmla="*/ 1608463 w 1608463"/>
              <a:gd name="T5" fmla="*/ 859315 h 1035585"/>
              <a:gd name="T6" fmla="*/ 561861 w 1608463"/>
              <a:gd name="T7" fmla="*/ 0 h 1035585"/>
              <a:gd name="T8" fmla="*/ 0 60000 65536"/>
              <a:gd name="T9" fmla="*/ 0 60000 65536"/>
              <a:gd name="T10" fmla="*/ 0 60000 65536"/>
              <a:gd name="T11" fmla="*/ 0 60000 65536"/>
              <a:gd name="T12" fmla="*/ 0 w 1608463"/>
              <a:gd name="T13" fmla="*/ 0 h 1035585"/>
              <a:gd name="T14" fmla="*/ 1608463 w 1608463"/>
              <a:gd name="T15" fmla="*/ 1035585 h 103558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08463" h="1035585">
                <a:moveTo>
                  <a:pt x="561861" y="0"/>
                </a:moveTo>
                <a:lnTo>
                  <a:pt x="0" y="1035585"/>
                </a:lnTo>
                <a:lnTo>
                  <a:pt x="1608463" y="859315"/>
                </a:lnTo>
                <a:lnTo>
                  <a:pt x="561861" y="0"/>
                </a:lnTo>
                <a:close/>
              </a:path>
            </a:pathLst>
          </a:custGeom>
          <a:solidFill>
            <a:srgbClr val="4DC4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" name="任意多边形 38"/>
          <p:cNvSpPr>
            <a:spLocks noChangeArrowheads="1"/>
          </p:cNvSpPr>
          <p:nvPr userDrawn="1"/>
        </p:nvSpPr>
        <p:spPr bwMode="auto">
          <a:xfrm>
            <a:off x="1825625" y="1139825"/>
            <a:ext cx="1701800" cy="636588"/>
          </a:xfrm>
          <a:custGeom>
            <a:avLst/>
            <a:gdLst>
              <a:gd name="T0" fmla="*/ 705079 w 2214390"/>
              <a:gd name="T1" fmla="*/ 165253 h 782197"/>
              <a:gd name="T2" fmla="*/ 2214390 w 2214390"/>
              <a:gd name="T3" fmla="*/ 0 h 782197"/>
              <a:gd name="T4" fmla="*/ 0 w 2214390"/>
              <a:gd name="T5" fmla="*/ 782197 h 782197"/>
              <a:gd name="T6" fmla="*/ 705079 w 2214390"/>
              <a:gd name="T7" fmla="*/ 165253 h 782197"/>
              <a:gd name="T8" fmla="*/ 0 60000 65536"/>
              <a:gd name="T9" fmla="*/ 0 60000 65536"/>
              <a:gd name="T10" fmla="*/ 0 60000 65536"/>
              <a:gd name="T11" fmla="*/ 0 60000 65536"/>
              <a:gd name="T12" fmla="*/ 0 w 2214390"/>
              <a:gd name="T13" fmla="*/ 0 h 782197"/>
              <a:gd name="T14" fmla="*/ 2214390 w 2214390"/>
              <a:gd name="T15" fmla="*/ 782197 h 78219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14390" h="782197">
                <a:moveTo>
                  <a:pt x="705079" y="165253"/>
                </a:moveTo>
                <a:lnTo>
                  <a:pt x="2214390" y="0"/>
                </a:lnTo>
                <a:lnTo>
                  <a:pt x="0" y="782197"/>
                </a:lnTo>
                <a:lnTo>
                  <a:pt x="705079" y="165253"/>
                </a:lnTo>
                <a:close/>
              </a:path>
            </a:pathLst>
          </a:custGeom>
          <a:solidFill>
            <a:srgbClr val="F8A91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" name="任意多边形 74"/>
          <p:cNvSpPr>
            <a:spLocks noChangeArrowheads="1"/>
          </p:cNvSpPr>
          <p:nvPr userDrawn="1"/>
        </p:nvSpPr>
        <p:spPr bwMode="auto">
          <a:xfrm>
            <a:off x="3544888" y="1123950"/>
            <a:ext cx="603250" cy="561975"/>
          </a:xfrm>
          <a:custGeom>
            <a:avLst/>
            <a:gdLst>
              <a:gd name="T0" fmla="*/ 0 w 804231"/>
              <a:gd name="T1" fmla="*/ 0 h 749147"/>
              <a:gd name="T2" fmla="*/ 804231 w 804231"/>
              <a:gd name="T3" fmla="*/ 55085 h 749147"/>
              <a:gd name="T4" fmla="*/ 760164 w 804231"/>
              <a:gd name="T5" fmla="*/ 749147 h 749147"/>
              <a:gd name="T6" fmla="*/ 0 w 804231"/>
              <a:gd name="T7" fmla="*/ 0 h 749147"/>
              <a:gd name="T8" fmla="*/ 0 60000 65536"/>
              <a:gd name="T9" fmla="*/ 0 60000 65536"/>
              <a:gd name="T10" fmla="*/ 0 60000 65536"/>
              <a:gd name="T11" fmla="*/ 0 60000 65536"/>
              <a:gd name="T12" fmla="*/ 0 w 804231"/>
              <a:gd name="T13" fmla="*/ 0 h 749147"/>
              <a:gd name="T14" fmla="*/ 804231 w 804231"/>
              <a:gd name="T15" fmla="*/ 749147 h 7491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04231" h="749147">
                <a:moveTo>
                  <a:pt x="0" y="0"/>
                </a:moveTo>
                <a:lnTo>
                  <a:pt x="804231" y="55085"/>
                </a:lnTo>
                <a:lnTo>
                  <a:pt x="760164" y="749147"/>
                </a:lnTo>
                <a:lnTo>
                  <a:pt x="0" y="0"/>
                </a:lnTo>
                <a:close/>
              </a:path>
            </a:pathLst>
          </a:custGeom>
          <a:solidFill>
            <a:srgbClr val="16B7D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" name="任意多边形 115"/>
          <p:cNvSpPr>
            <a:spLocks noChangeArrowheads="1"/>
          </p:cNvSpPr>
          <p:nvPr userDrawn="1"/>
        </p:nvSpPr>
        <p:spPr bwMode="auto">
          <a:xfrm>
            <a:off x="7966075" y="-31750"/>
            <a:ext cx="446088" cy="173038"/>
          </a:xfrm>
          <a:custGeom>
            <a:avLst/>
            <a:gdLst>
              <a:gd name="T0" fmla="*/ 0 w 594911"/>
              <a:gd name="T1" fmla="*/ 0 h 187287"/>
              <a:gd name="T2" fmla="*/ 594911 w 594911"/>
              <a:gd name="T3" fmla="*/ 33051 h 187287"/>
              <a:gd name="T4" fmla="*/ 66101 w 594911"/>
              <a:gd name="T5" fmla="*/ 187287 h 187287"/>
              <a:gd name="T6" fmla="*/ 0 w 594911"/>
              <a:gd name="T7" fmla="*/ 0 h 187287"/>
              <a:gd name="T8" fmla="*/ 0 60000 65536"/>
              <a:gd name="T9" fmla="*/ 0 60000 65536"/>
              <a:gd name="T10" fmla="*/ 0 60000 65536"/>
              <a:gd name="T11" fmla="*/ 0 60000 65536"/>
              <a:gd name="T12" fmla="*/ 0 w 594911"/>
              <a:gd name="T13" fmla="*/ 0 h 187287"/>
              <a:gd name="T14" fmla="*/ 594911 w 594911"/>
              <a:gd name="T15" fmla="*/ 187287 h 18728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4911" h="187287">
                <a:moveTo>
                  <a:pt x="0" y="0"/>
                </a:moveTo>
                <a:lnTo>
                  <a:pt x="594911" y="33051"/>
                </a:lnTo>
                <a:lnTo>
                  <a:pt x="66101" y="187287"/>
                </a:lnTo>
                <a:lnTo>
                  <a:pt x="0" y="0"/>
                </a:lnTo>
                <a:close/>
              </a:path>
            </a:pathLst>
          </a:custGeom>
          <a:solidFill>
            <a:srgbClr val="1CAC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2" name="任意多边形 72"/>
          <p:cNvSpPr>
            <a:spLocks noChangeArrowheads="1"/>
          </p:cNvSpPr>
          <p:nvPr userDrawn="1"/>
        </p:nvSpPr>
        <p:spPr bwMode="auto">
          <a:xfrm>
            <a:off x="4130675" y="1577975"/>
            <a:ext cx="1404938" cy="1149350"/>
          </a:xfrm>
          <a:custGeom>
            <a:avLst/>
            <a:gdLst>
              <a:gd name="T0" fmla="*/ 495759 w 1850834"/>
              <a:gd name="T1" fmla="*/ 0 h 1531344"/>
              <a:gd name="T2" fmla="*/ 0 w 1850834"/>
              <a:gd name="T3" fmla="*/ 462708 h 1531344"/>
              <a:gd name="T4" fmla="*/ 1850834 w 1850834"/>
              <a:gd name="T5" fmla="*/ 1531344 h 1531344"/>
              <a:gd name="T6" fmla="*/ 495759 w 1850834"/>
              <a:gd name="T7" fmla="*/ 0 h 1531344"/>
              <a:gd name="T8" fmla="*/ 0 60000 65536"/>
              <a:gd name="T9" fmla="*/ 0 60000 65536"/>
              <a:gd name="T10" fmla="*/ 0 60000 65536"/>
              <a:gd name="T11" fmla="*/ 0 60000 65536"/>
              <a:gd name="T12" fmla="*/ 0 w 1850834"/>
              <a:gd name="T13" fmla="*/ 0 h 1531344"/>
              <a:gd name="T14" fmla="*/ 1850834 w 1850834"/>
              <a:gd name="T15" fmla="*/ 1531344 h 15313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50834" h="1531344">
                <a:moveTo>
                  <a:pt x="495759" y="0"/>
                </a:moveTo>
                <a:lnTo>
                  <a:pt x="0" y="462708"/>
                </a:lnTo>
                <a:lnTo>
                  <a:pt x="1850834" y="1531344"/>
                </a:lnTo>
                <a:lnTo>
                  <a:pt x="495759" y="0"/>
                </a:lnTo>
                <a:close/>
              </a:path>
            </a:pathLst>
          </a:cu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3" name="任意多边形 80"/>
          <p:cNvSpPr>
            <a:spLocks noChangeArrowheads="1"/>
          </p:cNvSpPr>
          <p:nvPr userDrawn="1"/>
        </p:nvSpPr>
        <p:spPr bwMode="auto">
          <a:xfrm>
            <a:off x="4437063" y="1157288"/>
            <a:ext cx="1395412" cy="603250"/>
          </a:xfrm>
          <a:custGeom>
            <a:avLst/>
            <a:gdLst>
              <a:gd name="T0" fmla="*/ 1718631 w 1718631"/>
              <a:gd name="T1" fmla="*/ 0 h 760164"/>
              <a:gd name="T2" fmla="*/ 275421 w 1718631"/>
              <a:gd name="T3" fmla="*/ 760164 h 760164"/>
              <a:gd name="T4" fmla="*/ 0 w 1718631"/>
              <a:gd name="T5" fmla="*/ 473725 h 760164"/>
              <a:gd name="T6" fmla="*/ 1718631 w 1718631"/>
              <a:gd name="T7" fmla="*/ 0 h 760164"/>
              <a:gd name="T8" fmla="*/ 0 60000 65536"/>
              <a:gd name="T9" fmla="*/ 0 60000 65536"/>
              <a:gd name="T10" fmla="*/ 0 60000 65536"/>
              <a:gd name="T11" fmla="*/ 0 60000 65536"/>
              <a:gd name="T12" fmla="*/ 0 w 1718631"/>
              <a:gd name="T13" fmla="*/ 0 h 760164"/>
              <a:gd name="T14" fmla="*/ 1718631 w 1718631"/>
              <a:gd name="T15" fmla="*/ 760164 h 7601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718631" h="760164">
                <a:moveTo>
                  <a:pt x="1718631" y="0"/>
                </a:moveTo>
                <a:lnTo>
                  <a:pt x="275421" y="760164"/>
                </a:lnTo>
                <a:lnTo>
                  <a:pt x="0" y="473725"/>
                </a:lnTo>
                <a:lnTo>
                  <a:pt x="1718631" y="0"/>
                </a:lnTo>
                <a:close/>
              </a:path>
            </a:pathLst>
          </a:custGeom>
          <a:solidFill>
            <a:srgbClr val="C120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4" name="任意多边形 53"/>
          <p:cNvSpPr>
            <a:spLocks noChangeArrowheads="1"/>
          </p:cNvSpPr>
          <p:nvPr userDrawn="1"/>
        </p:nvSpPr>
        <p:spPr bwMode="auto">
          <a:xfrm rot="260233">
            <a:off x="2644775" y="2041525"/>
            <a:ext cx="581025" cy="300038"/>
          </a:xfrm>
          <a:custGeom>
            <a:avLst/>
            <a:gdLst>
              <a:gd name="T0" fmla="*/ 727113 w 727113"/>
              <a:gd name="T1" fmla="*/ 0 h 352539"/>
              <a:gd name="T2" fmla="*/ 0 w 727113"/>
              <a:gd name="T3" fmla="*/ 308472 h 352539"/>
              <a:gd name="T4" fmla="*/ 462709 w 727113"/>
              <a:gd name="T5" fmla="*/ 352539 h 352539"/>
              <a:gd name="T6" fmla="*/ 727113 w 727113"/>
              <a:gd name="T7" fmla="*/ 0 h 352539"/>
              <a:gd name="T8" fmla="*/ 0 60000 65536"/>
              <a:gd name="T9" fmla="*/ 0 60000 65536"/>
              <a:gd name="T10" fmla="*/ 0 60000 65536"/>
              <a:gd name="T11" fmla="*/ 0 60000 65536"/>
              <a:gd name="T12" fmla="*/ 0 w 727113"/>
              <a:gd name="T13" fmla="*/ 0 h 352539"/>
              <a:gd name="T14" fmla="*/ 727113 w 727113"/>
              <a:gd name="T15" fmla="*/ 352539 h 3525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27113" h="352539">
                <a:moveTo>
                  <a:pt x="727113" y="0"/>
                </a:moveTo>
                <a:lnTo>
                  <a:pt x="0" y="308472"/>
                </a:lnTo>
                <a:lnTo>
                  <a:pt x="462709" y="352539"/>
                </a:lnTo>
                <a:lnTo>
                  <a:pt x="727113" y="0"/>
                </a:lnTo>
                <a:close/>
              </a:path>
            </a:pathLst>
          </a:custGeom>
          <a:solidFill>
            <a:srgbClr val="FFB9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5" name="任意多边形 117"/>
          <p:cNvSpPr>
            <a:spLocks noChangeArrowheads="1"/>
          </p:cNvSpPr>
          <p:nvPr userDrawn="1"/>
        </p:nvSpPr>
        <p:spPr bwMode="auto">
          <a:xfrm>
            <a:off x="5849938" y="1338263"/>
            <a:ext cx="414337" cy="446087"/>
          </a:xfrm>
          <a:custGeom>
            <a:avLst/>
            <a:gdLst>
              <a:gd name="T0" fmla="*/ 550843 w 550843"/>
              <a:gd name="T1" fmla="*/ 0 h 594911"/>
              <a:gd name="T2" fmla="*/ 319489 w 550843"/>
              <a:gd name="T3" fmla="*/ 594911 h 594911"/>
              <a:gd name="T4" fmla="*/ 0 w 550843"/>
              <a:gd name="T5" fmla="*/ 583894 h 594911"/>
              <a:gd name="T6" fmla="*/ 550843 w 550843"/>
              <a:gd name="T7" fmla="*/ 0 h 594911"/>
              <a:gd name="T8" fmla="*/ 0 60000 65536"/>
              <a:gd name="T9" fmla="*/ 0 60000 65536"/>
              <a:gd name="T10" fmla="*/ 0 60000 65536"/>
              <a:gd name="T11" fmla="*/ 0 60000 65536"/>
              <a:gd name="T12" fmla="*/ 0 w 550843"/>
              <a:gd name="T13" fmla="*/ 0 h 594911"/>
              <a:gd name="T14" fmla="*/ 550843 w 550843"/>
              <a:gd name="T15" fmla="*/ 594911 h 59491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3" h="594911">
                <a:moveTo>
                  <a:pt x="550843" y="0"/>
                </a:moveTo>
                <a:lnTo>
                  <a:pt x="319489" y="594911"/>
                </a:lnTo>
                <a:lnTo>
                  <a:pt x="0" y="583894"/>
                </a:lnTo>
                <a:lnTo>
                  <a:pt x="550843" y="0"/>
                </a:lnTo>
                <a:close/>
              </a:path>
            </a:pathLst>
          </a:custGeom>
          <a:solidFill>
            <a:srgbClr val="0AAAB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6" name="任意多边形 104"/>
          <p:cNvSpPr>
            <a:spLocks noChangeArrowheads="1"/>
          </p:cNvSpPr>
          <p:nvPr userDrawn="1"/>
        </p:nvSpPr>
        <p:spPr bwMode="auto">
          <a:xfrm>
            <a:off x="5949950" y="1346200"/>
            <a:ext cx="320675" cy="133350"/>
          </a:xfrm>
          <a:custGeom>
            <a:avLst/>
            <a:gdLst>
              <a:gd name="T0" fmla="*/ 132202 w 396607"/>
              <a:gd name="T1" fmla="*/ 0 h 187287"/>
              <a:gd name="T2" fmla="*/ 396607 w 396607"/>
              <a:gd name="T3" fmla="*/ 22034 h 187287"/>
              <a:gd name="T4" fmla="*/ 0 w 396607"/>
              <a:gd name="T5" fmla="*/ 187287 h 187287"/>
              <a:gd name="T6" fmla="*/ 132202 w 396607"/>
              <a:gd name="T7" fmla="*/ 0 h 187287"/>
              <a:gd name="T8" fmla="*/ 0 60000 65536"/>
              <a:gd name="T9" fmla="*/ 0 60000 65536"/>
              <a:gd name="T10" fmla="*/ 0 60000 65536"/>
              <a:gd name="T11" fmla="*/ 0 60000 65536"/>
              <a:gd name="T12" fmla="*/ 0 w 396607"/>
              <a:gd name="T13" fmla="*/ 0 h 187287"/>
              <a:gd name="T14" fmla="*/ 396607 w 396607"/>
              <a:gd name="T15" fmla="*/ 187287 h 18728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6607" h="187287">
                <a:moveTo>
                  <a:pt x="132202" y="0"/>
                </a:moveTo>
                <a:lnTo>
                  <a:pt x="396607" y="22034"/>
                </a:lnTo>
                <a:lnTo>
                  <a:pt x="0" y="187287"/>
                </a:lnTo>
                <a:lnTo>
                  <a:pt x="132202" y="0"/>
                </a:lnTo>
                <a:close/>
              </a:path>
            </a:pathLst>
          </a:custGeom>
          <a:solidFill>
            <a:srgbClr val="0A9F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7" name="任意多边形 102"/>
          <p:cNvSpPr>
            <a:spLocks noChangeArrowheads="1"/>
          </p:cNvSpPr>
          <p:nvPr userDrawn="1"/>
        </p:nvSpPr>
        <p:spPr bwMode="auto">
          <a:xfrm>
            <a:off x="5749925" y="1114425"/>
            <a:ext cx="571500" cy="330200"/>
          </a:xfrm>
          <a:custGeom>
            <a:avLst/>
            <a:gdLst>
              <a:gd name="T0" fmla="*/ 0 w 661012"/>
              <a:gd name="T1" fmla="*/ 132202 h 407624"/>
              <a:gd name="T2" fmla="*/ 661012 w 661012"/>
              <a:gd name="T3" fmla="*/ 0 h 407624"/>
              <a:gd name="T4" fmla="*/ 264405 w 661012"/>
              <a:gd name="T5" fmla="*/ 407624 h 407624"/>
              <a:gd name="T6" fmla="*/ 0 w 661012"/>
              <a:gd name="T7" fmla="*/ 132202 h 407624"/>
              <a:gd name="T8" fmla="*/ 0 60000 65536"/>
              <a:gd name="T9" fmla="*/ 0 60000 65536"/>
              <a:gd name="T10" fmla="*/ 0 60000 65536"/>
              <a:gd name="T11" fmla="*/ 0 60000 65536"/>
              <a:gd name="T12" fmla="*/ 0 w 661012"/>
              <a:gd name="T13" fmla="*/ 0 h 407624"/>
              <a:gd name="T14" fmla="*/ 661012 w 661012"/>
              <a:gd name="T15" fmla="*/ 407624 h 4076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61012" h="407624">
                <a:moveTo>
                  <a:pt x="0" y="132202"/>
                </a:moveTo>
                <a:lnTo>
                  <a:pt x="661012" y="0"/>
                </a:lnTo>
                <a:lnTo>
                  <a:pt x="264405" y="407624"/>
                </a:lnTo>
                <a:lnTo>
                  <a:pt x="0" y="132202"/>
                </a:lnTo>
                <a:close/>
              </a:path>
            </a:pathLst>
          </a:custGeom>
          <a:solidFill>
            <a:srgbClr val="E821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8" name="任意多边形 97"/>
          <p:cNvSpPr>
            <a:spLocks noChangeArrowheads="1"/>
          </p:cNvSpPr>
          <p:nvPr userDrawn="1"/>
        </p:nvSpPr>
        <p:spPr bwMode="auto">
          <a:xfrm>
            <a:off x="5486400" y="263525"/>
            <a:ext cx="504825" cy="884238"/>
          </a:xfrm>
          <a:custGeom>
            <a:avLst/>
            <a:gdLst>
              <a:gd name="T0" fmla="*/ 0 w 649995"/>
              <a:gd name="T1" fmla="*/ 594911 h 1178805"/>
              <a:gd name="T2" fmla="*/ 649995 w 649995"/>
              <a:gd name="T3" fmla="*/ 0 h 1178805"/>
              <a:gd name="T4" fmla="*/ 385590 w 649995"/>
              <a:gd name="T5" fmla="*/ 1178805 h 1178805"/>
              <a:gd name="T6" fmla="*/ 0 w 649995"/>
              <a:gd name="T7" fmla="*/ 594911 h 1178805"/>
              <a:gd name="T8" fmla="*/ 0 60000 65536"/>
              <a:gd name="T9" fmla="*/ 0 60000 65536"/>
              <a:gd name="T10" fmla="*/ 0 60000 65536"/>
              <a:gd name="T11" fmla="*/ 0 60000 65536"/>
              <a:gd name="T12" fmla="*/ 0 w 649995"/>
              <a:gd name="T13" fmla="*/ 0 h 1178805"/>
              <a:gd name="T14" fmla="*/ 649995 w 649995"/>
              <a:gd name="T15" fmla="*/ 1178805 h 11788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9995" h="1178805">
                <a:moveTo>
                  <a:pt x="0" y="594911"/>
                </a:moveTo>
                <a:lnTo>
                  <a:pt x="649995" y="0"/>
                </a:lnTo>
                <a:lnTo>
                  <a:pt x="385590" y="1178805"/>
                </a:lnTo>
                <a:lnTo>
                  <a:pt x="0" y="594911"/>
                </a:lnTo>
                <a:close/>
              </a:path>
            </a:pathLst>
          </a:cu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9" name="任意多边形 71"/>
          <p:cNvSpPr>
            <a:spLocks noChangeArrowheads="1"/>
          </p:cNvSpPr>
          <p:nvPr userDrawn="1"/>
        </p:nvSpPr>
        <p:spPr bwMode="auto">
          <a:xfrm>
            <a:off x="4148138" y="1925638"/>
            <a:ext cx="1387475" cy="801687"/>
          </a:xfrm>
          <a:custGeom>
            <a:avLst/>
            <a:gdLst>
              <a:gd name="T0" fmla="*/ 0 w 1806767"/>
              <a:gd name="T1" fmla="*/ 0 h 1046602"/>
              <a:gd name="T2" fmla="*/ 1806767 w 1806767"/>
              <a:gd name="T3" fmla="*/ 1046602 h 1046602"/>
              <a:gd name="T4" fmla="*/ 11017 w 1806767"/>
              <a:gd name="T5" fmla="*/ 738130 h 1046602"/>
              <a:gd name="T6" fmla="*/ 0 w 1806767"/>
              <a:gd name="T7" fmla="*/ 0 h 1046602"/>
              <a:gd name="T8" fmla="*/ 0 60000 65536"/>
              <a:gd name="T9" fmla="*/ 0 60000 65536"/>
              <a:gd name="T10" fmla="*/ 0 60000 65536"/>
              <a:gd name="T11" fmla="*/ 0 60000 65536"/>
              <a:gd name="T12" fmla="*/ 0 w 1806767"/>
              <a:gd name="T13" fmla="*/ 0 h 1046602"/>
              <a:gd name="T14" fmla="*/ 1806767 w 1806767"/>
              <a:gd name="T15" fmla="*/ 1046602 h 10466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06767" h="1046602">
                <a:moveTo>
                  <a:pt x="0" y="0"/>
                </a:moveTo>
                <a:lnTo>
                  <a:pt x="1806767" y="1046602"/>
                </a:lnTo>
                <a:lnTo>
                  <a:pt x="11017" y="738130"/>
                </a:lnTo>
                <a:lnTo>
                  <a:pt x="0" y="0"/>
                </a:lnTo>
                <a:close/>
              </a:path>
            </a:pathLst>
          </a:cu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0" name="任意多边形 30"/>
          <p:cNvSpPr>
            <a:spLocks noChangeArrowheads="1"/>
          </p:cNvSpPr>
          <p:nvPr userDrawn="1"/>
        </p:nvSpPr>
        <p:spPr bwMode="auto">
          <a:xfrm>
            <a:off x="247650" y="3536950"/>
            <a:ext cx="866775" cy="520700"/>
          </a:xfrm>
          <a:custGeom>
            <a:avLst/>
            <a:gdLst>
              <a:gd name="T0" fmla="*/ 0 w 1156771"/>
              <a:gd name="T1" fmla="*/ 143219 h 694063"/>
              <a:gd name="T2" fmla="*/ 1156771 w 1156771"/>
              <a:gd name="T3" fmla="*/ 0 h 694063"/>
              <a:gd name="T4" fmla="*/ 506776 w 1156771"/>
              <a:gd name="T5" fmla="*/ 694063 h 694063"/>
              <a:gd name="T6" fmla="*/ 0 w 1156771"/>
              <a:gd name="T7" fmla="*/ 143219 h 694063"/>
              <a:gd name="T8" fmla="*/ 0 60000 65536"/>
              <a:gd name="T9" fmla="*/ 0 60000 65536"/>
              <a:gd name="T10" fmla="*/ 0 60000 65536"/>
              <a:gd name="T11" fmla="*/ 0 60000 65536"/>
              <a:gd name="T12" fmla="*/ 0 w 1156771"/>
              <a:gd name="T13" fmla="*/ 0 h 694063"/>
              <a:gd name="T14" fmla="*/ 1156771 w 1156771"/>
              <a:gd name="T15" fmla="*/ 694063 h 69406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56771" h="694063">
                <a:moveTo>
                  <a:pt x="0" y="143219"/>
                </a:moveTo>
                <a:lnTo>
                  <a:pt x="1156771" y="0"/>
                </a:lnTo>
                <a:lnTo>
                  <a:pt x="506776" y="694063"/>
                </a:lnTo>
                <a:lnTo>
                  <a:pt x="0" y="143219"/>
                </a:lnTo>
                <a:close/>
              </a:path>
            </a:pathLst>
          </a:custGeom>
          <a:solidFill>
            <a:srgbClr val="E925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1" name="任意多边形 58"/>
          <p:cNvSpPr>
            <a:spLocks noChangeArrowheads="1"/>
          </p:cNvSpPr>
          <p:nvPr userDrawn="1"/>
        </p:nvSpPr>
        <p:spPr bwMode="auto">
          <a:xfrm>
            <a:off x="3081338" y="2544763"/>
            <a:ext cx="966787" cy="265112"/>
          </a:xfrm>
          <a:custGeom>
            <a:avLst/>
            <a:gdLst>
              <a:gd name="T0" fmla="*/ 0 w 1288973"/>
              <a:gd name="T1" fmla="*/ 264405 h 319489"/>
              <a:gd name="T2" fmla="*/ 1288973 w 1288973"/>
              <a:gd name="T3" fmla="*/ 319489 h 319489"/>
              <a:gd name="T4" fmla="*/ 1079653 w 1288973"/>
              <a:gd name="T5" fmla="*/ 0 h 319489"/>
              <a:gd name="T6" fmla="*/ 0 w 1288973"/>
              <a:gd name="T7" fmla="*/ 264405 h 319489"/>
              <a:gd name="T8" fmla="*/ 0 60000 65536"/>
              <a:gd name="T9" fmla="*/ 0 60000 65536"/>
              <a:gd name="T10" fmla="*/ 0 60000 65536"/>
              <a:gd name="T11" fmla="*/ 0 60000 65536"/>
              <a:gd name="T12" fmla="*/ 0 w 1288973"/>
              <a:gd name="T13" fmla="*/ 0 h 319489"/>
              <a:gd name="T14" fmla="*/ 1288973 w 1288973"/>
              <a:gd name="T15" fmla="*/ 319489 h 31948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88973" h="319489">
                <a:moveTo>
                  <a:pt x="0" y="264405"/>
                </a:moveTo>
                <a:lnTo>
                  <a:pt x="1288973" y="319489"/>
                </a:lnTo>
                <a:lnTo>
                  <a:pt x="1079653" y="0"/>
                </a:lnTo>
                <a:lnTo>
                  <a:pt x="0" y="264405"/>
                </a:lnTo>
                <a:close/>
              </a:path>
            </a:pathLst>
          </a:custGeom>
          <a:solidFill>
            <a:srgbClr val="0E8B9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2" name="任意多边形 55"/>
          <p:cNvSpPr>
            <a:spLocks noChangeArrowheads="1"/>
          </p:cNvSpPr>
          <p:nvPr userDrawn="1"/>
        </p:nvSpPr>
        <p:spPr bwMode="auto">
          <a:xfrm>
            <a:off x="2998788" y="2098675"/>
            <a:ext cx="1182687" cy="412750"/>
          </a:xfrm>
          <a:custGeom>
            <a:avLst/>
            <a:gdLst>
              <a:gd name="T0" fmla="*/ 0 w 1575412"/>
              <a:gd name="T1" fmla="*/ 341523 h 550844"/>
              <a:gd name="T2" fmla="*/ 1575412 w 1575412"/>
              <a:gd name="T3" fmla="*/ 550844 h 550844"/>
              <a:gd name="T4" fmla="*/ 253388 w 1575412"/>
              <a:gd name="T5" fmla="*/ 0 h 550844"/>
              <a:gd name="T6" fmla="*/ 0 w 1575412"/>
              <a:gd name="T7" fmla="*/ 341523 h 550844"/>
              <a:gd name="T8" fmla="*/ 0 60000 65536"/>
              <a:gd name="T9" fmla="*/ 0 60000 65536"/>
              <a:gd name="T10" fmla="*/ 0 60000 65536"/>
              <a:gd name="T11" fmla="*/ 0 60000 65536"/>
              <a:gd name="T12" fmla="*/ 0 w 1575412"/>
              <a:gd name="T13" fmla="*/ 0 h 550844"/>
              <a:gd name="T14" fmla="*/ 1575412 w 1575412"/>
              <a:gd name="T15" fmla="*/ 550844 h 5508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75412" h="550844">
                <a:moveTo>
                  <a:pt x="0" y="341523"/>
                </a:moveTo>
                <a:lnTo>
                  <a:pt x="1575412" y="550844"/>
                </a:lnTo>
                <a:lnTo>
                  <a:pt x="253388" y="0"/>
                </a:lnTo>
                <a:lnTo>
                  <a:pt x="0" y="341523"/>
                </a:lnTo>
                <a:close/>
              </a:path>
            </a:pathLst>
          </a:custGeom>
          <a:solidFill>
            <a:srgbClr val="F592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3" name="任意多边形 56"/>
          <p:cNvSpPr>
            <a:spLocks noChangeArrowheads="1"/>
          </p:cNvSpPr>
          <p:nvPr userDrawn="1"/>
        </p:nvSpPr>
        <p:spPr bwMode="auto">
          <a:xfrm>
            <a:off x="3106738" y="1892300"/>
            <a:ext cx="1058862" cy="619125"/>
          </a:xfrm>
          <a:custGeom>
            <a:avLst/>
            <a:gdLst>
              <a:gd name="T0" fmla="*/ 0 w 1311007"/>
              <a:gd name="T1" fmla="*/ 220337 h 782198"/>
              <a:gd name="T2" fmla="*/ 1311007 w 1311007"/>
              <a:gd name="T3" fmla="*/ 782198 h 782198"/>
              <a:gd name="T4" fmla="*/ 1288973 w 1311007"/>
              <a:gd name="T5" fmla="*/ 0 h 782198"/>
              <a:gd name="T6" fmla="*/ 0 w 1311007"/>
              <a:gd name="T7" fmla="*/ 220337 h 782198"/>
              <a:gd name="T8" fmla="*/ 0 60000 65536"/>
              <a:gd name="T9" fmla="*/ 0 60000 65536"/>
              <a:gd name="T10" fmla="*/ 0 60000 65536"/>
              <a:gd name="T11" fmla="*/ 0 60000 65536"/>
              <a:gd name="T12" fmla="*/ 0 w 1311007"/>
              <a:gd name="T13" fmla="*/ 0 h 782198"/>
              <a:gd name="T14" fmla="*/ 1311007 w 1311007"/>
              <a:gd name="T15" fmla="*/ 782198 h 78219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11007" h="782198">
                <a:moveTo>
                  <a:pt x="0" y="220337"/>
                </a:moveTo>
                <a:lnTo>
                  <a:pt x="1311007" y="782198"/>
                </a:lnTo>
                <a:lnTo>
                  <a:pt x="1288973" y="0"/>
                </a:lnTo>
                <a:lnTo>
                  <a:pt x="0" y="220337"/>
                </a:lnTo>
                <a:close/>
              </a:path>
            </a:pathLst>
          </a:custGeom>
          <a:solidFill>
            <a:srgbClr val="E979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4" name="任意多边形 69"/>
          <p:cNvSpPr>
            <a:spLocks noChangeArrowheads="1"/>
          </p:cNvSpPr>
          <p:nvPr userDrawn="1"/>
        </p:nvSpPr>
        <p:spPr bwMode="auto">
          <a:xfrm>
            <a:off x="4627563" y="2536825"/>
            <a:ext cx="874712" cy="255588"/>
          </a:xfrm>
          <a:custGeom>
            <a:avLst/>
            <a:gdLst>
              <a:gd name="T0" fmla="*/ 0 w 1134738"/>
              <a:gd name="T1" fmla="*/ 0 h 308472"/>
              <a:gd name="T2" fmla="*/ 1134738 w 1134738"/>
              <a:gd name="T3" fmla="*/ 220337 h 308472"/>
              <a:gd name="T4" fmla="*/ 1013552 w 1134738"/>
              <a:gd name="T5" fmla="*/ 308472 h 308472"/>
              <a:gd name="T6" fmla="*/ 0 w 1134738"/>
              <a:gd name="T7" fmla="*/ 0 h 308472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8"/>
              <a:gd name="T13" fmla="*/ 0 h 308472"/>
              <a:gd name="T14" fmla="*/ 1134738 w 1134738"/>
              <a:gd name="T15" fmla="*/ 308472 h 3084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8" h="308472">
                <a:moveTo>
                  <a:pt x="0" y="0"/>
                </a:moveTo>
                <a:lnTo>
                  <a:pt x="1134738" y="220337"/>
                </a:lnTo>
                <a:lnTo>
                  <a:pt x="1013552" y="308472"/>
                </a:lnTo>
                <a:lnTo>
                  <a:pt x="0" y="0"/>
                </a:lnTo>
                <a:close/>
              </a:path>
            </a:pathLst>
          </a:custGeom>
          <a:solidFill>
            <a:srgbClr val="1699D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5" name="任意多边形 44"/>
          <p:cNvSpPr>
            <a:spLocks noChangeArrowheads="1"/>
          </p:cNvSpPr>
          <p:nvPr userDrawn="1"/>
        </p:nvSpPr>
        <p:spPr bwMode="auto">
          <a:xfrm>
            <a:off x="3114675" y="1098550"/>
            <a:ext cx="455613" cy="636588"/>
          </a:xfrm>
          <a:custGeom>
            <a:avLst/>
            <a:gdLst>
              <a:gd name="T0" fmla="*/ 0 w 528810"/>
              <a:gd name="T1" fmla="*/ 793215 h 793215"/>
              <a:gd name="T2" fmla="*/ 462709 w 528810"/>
              <a:gd name="T3" fmla="*/ 506776 h 793215"/>
              <a:gd name="T4" fmla="*/ 528810 w 528810"/>
              <a:gd name="T5" fmla="*/ 0 h 793215"/>
              <a:gd name="T6" fmla="*/ 0 w 528810"/>
              <a:gd name="T7" fmla="*/ 793215 h 793215"/>
              <a:gd name="T8" fmla="*/ 0 60000 65536"/>
              <a:gd name="T9" fmla="*/ 0 60000 65536"/>
              <a:gd name="T10" fmla="*/ 0 60000 65536"/>
              <a:gd name="T11" fmla="*/ 0 60000 65536"/>
              <a:gd name="T12" fmla="*/ 0 w 528810"/>
              <a:gd name="T13" fmla="*/ 0 h 793215"/>
              <a:gd name="T14" fmla="*/ 528810 w 528810"/>
              <a:gd name="T15" fmla="*/ 793215 h 79321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8810" h="793215">
                <a:moveTo>
                  <a:pt x="0" y="793215"/>
                </a:moveTo>
                <a:lnTo>
                  <a:pt x="462709" y="506776"/>
                </a:lnTo>
                <a:lnTo>
                  <a:pt x="528810" y="0"/>
                </a:lnTo>
                <a:lnTo>
                  <a:pt x="0" y="793215"/>
                </a:lnTo>
                <a:close/>
              </a:path>
            </a:pathLst>
          </a:custGeom>
          <a:solidFill>
            <a:srgbClr val="40C6D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6" name="任意多边形 101"/>
          <p:cNvSpPr>
            <a:spLocks noChangeArrowheads="1"/>
          </p:cNvSpPr>
          <p:nvPr userDrawn="1"/>
        </p:nvSpPr>
        <p:spPr bwMode="auto">
          <a:xfrm>
            <a:off x="5562600" y="1146175"/>
            <a:ext cx="463550" cy="388938"/>
          </a:xfrm>
          <a:custGeom>
            <a:avLst/>
            <a:gdLst>
              <a:gd name="T0" fmla="*/ 242371 w 594911"/>
              <a:gd name="T1" fmla="*/ 0 h 440675"/>
              <a:gd name="T2" fmla="*/ 594911 w 594911"/>
              <a:gd name="T3" fmla="*/ 330506 h 440675"/>
              <a:gd name="T4" fmla="*/ 0 w 594911"/>
              <a:gd name="T5" fmla="*/ 440675 h 440675"/>
              <a:gd name="T6" fmla="*/ 242371 w 594911"/>
              <a:gd name="T7" fmla="*/ 0 h 440675"/>
              <a:gd name="T8" fmla="*/ 0 60000 65536"/>
              <a:gd name="T9" fmla="*/ 0 60000 65536"/>
              <a:gd name="T10" fmla="*/ 0 60000 65536"/>
              <a:gd name="T11" fmla="*/ 0 60000 65536"/>
              <a:gd name="T12" fmla="*/ 0 w 594911"/>
              <a:gd name="T13" fmla="*/ 0 h 440675"/>
              <a:gd name="T14" fmla="*/ 594911 w 594911"/>
              <a:gd name="T15" fmla="*/ 440675 h 44067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4911" h="440675">
                <a:moveTo>
                  <a:pt x="242371" y="0"/>
                </a:moveTo>
                <a:lnTo>
                  <a:pt x="594911" y="330506"/>
                </a:lnTo>
                <a:lnTo>
                  <a:pt x="0" y="440675"/>
                </a:lnTo>
                <a:lnTo>
                  <a:pt x="242371" y="0"/>
                </a:lnTo>
                <a:close/>
              </a:path>
            </a:pathLst>
          </a:custGeom>
          <a:solidFill>
            <a:srgbClr val="C020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7" name="任意多边形 109"/>
          <p:cNvSpPr>
            <a:spLocks noChangeArrowheads="1"/>
          </p:cNvSpPr>
          <p:nvPr userDrawn="1"/>
        </p:nvSpPr>
        <p:spPr bwMode="auto">
          <a:xfrm>
            <a:off x="5749925" y="1108075"/>
            <a:ext cx="603250" cy="130175"/>
          </a:xfrm>
          <a:custGeom>
            <a:avLst/>
            <a:gdLst>
              <a:gd name="T0" fmla="*/ 0 w 738131"/>
              <a:gd name="T1" fmla="*/ 55085 h 187287"/>
              <a:gd name="T2" fmla="*/ 738131 w 738131"/>
              <a:gd name="T3" fmla="*/ 0 h 187287"/>
              <a:gd name="T4" fmla="*/ 77119 w 738131"/>
              <a:gd name="T5" fmla="*/ 187287 h 187287"/>
              <a:gd name="T6" fmla="*/ 0 w 738131"/>
              <a:gd name="T7" fmla="*/ 55085 h 187287"/>
              <a:gd name="T8" fmla="*/ 0 60000 65536"/>
              <a:gd name="T9" fmla="*/ 0 60000 65536"/>
              <a:gd name="T10" fmla="*/ 0 60000 65536"/>
              <a:gd name="T11" fmla="*/ 0 60000 65536"/>
              <a:gd name="T12" fmla="*/ 0 w 738131"/>
              <a:gd name="T13" fmla="*/ 0 h 187287"/>
              <a:gd name="T14" fmla="*/ 738131 w 738131"/>
              <a:gd name="T15" fmla="*/ 187287 h 18728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38131" h="187287">
                <a:moveTo>
                  <a:pt x="0" y="55085"/>
                </a:moveTo>
                <a:lnTo>
                  <a:pt x="738131" y="0"/>
                </a:lnTo>
                <a:lnTo>
                  <a:pt x="77119" y="187287"/>
                </a:lnTo>
                <a:lnTo>
                  <a:pt x="0" y="55085"/>
                </a:lnTo>
                <a:close/>
              </a:path>
            </a:pathLst>
          </a:custGeom>
          <a:solidFill>
            <a:srgbClr val="440C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8" name="任意多边形 89"/>
          <p:cNvSpPr>
            <a:spLocks noChangeArrowheads="1"/>
          </p:cNvSpPr>
          <p:nvPr userDrawn="1"/>
        </p:nvSpPr>
        <p:spPr bwMode="auto">
          <a:xfrm>
            <a:off x="5205413" y="1768475"/>
            <a:ext cx="892175" cy="742950"/>
          </a:xfrm>
          <a:custGeom>
            <a:avLst/>
            <a:gdLst>
              <a:gd name="T0" fmla="*/ 1189822 w 1189822"/>
              <a:gd name="T1" fmla="*/ 0 h 991518"/>
              <a:gd name="T2" fmla="*/ 286439 w 1189822"/>
              <a:gd name="T3" fmla="*/ 991518 h 991518"/>
              <a:gd name="T4" fmla="*/ 0 w 1189822"/>
              <a:gd name="T5" fmla="*/ 220338 h 991518"/>
              <a:gd name="T6" fmla="*/ 1189822 w 1189822"/>
              <a:gd name="T7" fmla="*/ 0 h 991518"/>
              <a:gd name="T8" fmla="*/ 0 60000 65536"/>
              <a:gd name="T9" fmla="*/ 0 60000 65536"/>
              <a:gd name="T10" fmla="*/ 0 60000 65536"/>
              <a:gd name="T11" fmla="*/ 0 60000 65536"/>
              <a:gd name="T12" fmla="*/ 0 w 1189822"/>
              <a:gd name="T13" fmla="*/ 0 h 991518"/>
              <a:gd name="T14" fmla="*/ 1189822 w 1189822"/>
              <a:gd name="T15" fmla="*/ 991518 h 99151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89822" h="991518">
                <a:moveTo>
                  <a:pt x="1189822" y="0"/>
                </a:moveTo>
                <a:lnTo>
                  <a:pt x="286439" y="991518"/>
                </a:lnTo>
                <a:lnTo>
                  <a:pt x="0" y="220338"/>
                </a:lnTo>
                <a:lnTo>
                  <a:pt x="1189822" y="0"/>
                </a:lnTo>
                <a:close/>
              </a:path>
            </a:pathLst>
          </a:custGeom>
          <a:solidFill>
            <a:srgbClr val="04A7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29" name="任意多边形 85"/>
          <p:cNvSpPr>
            <a:spLocks noChangeArrowheads="1"/>
          </p:cNvSpPr>
          <p:nvPr userDrawn="1"/>
        </p:nvSpPr>
        <p:spPr bwMode="auto">
          <a:xfrm>
            <a:off x="4981575" y="1727200"/>
            <a:ext cx="257175" cy="381000"/>
          </a:xfrm>
          <a:custGeom>
            <a:avLst/>
            <a:gdLst>
              <a:gd name="T0" fmla="*/ 253388 w 319489"/>
              <a:gd name="T1" fmla="*/ 0 h 440674"/>
              <a:gd name="T2" fmla="*/ 319489 w 319489"/>
              <a:gd name="T3" fmla="*/ 308472 h 440674"/>
              <a:gd name="T4" fmla="*/ 0 w 319489"/>
              <a:gd name="T5" fmla="*/ 440674 h 440674"/>
              <a:gd name="T6" fmla="*/ 253388 w 319489"/>
              <a:gd name="T7" fmla="*/ 0 h 440674"/>
              <a:gd name="T8" fmla="*/ 0 60000 65536"/>
              <a:gd name="T9" fmla="*/ 0 60000 65536"/>
              <a:gd name="T10" fmla="*/ 0 60000 65536"/>
              <a:gd name="T11" fmla="*/ 0 60000 65536"/>
              <a:gd name="T12" fmla="*/ 0 w 319489"/>
              <a:gd name="T13" fmla="*/ 0 h 440674"/>
              <a:gd name="T14" fmla="*/ 319489 w 319489"/>
              <a:gd name="T15" fmla="*/ 440674 h 44067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19489" h="440674">
                <a:moveTo>
                  <a:pt x="253388" y="0"/>
                </a:moveTo>
                <a:lnTo>
                  <a:pt x="319489" y="308472"/>
                </a:lnTo>
                <a:lnTo>
                  <a:pt x="0" y="440674"/>
                </a:lnTo>
                <a:lnTo>
                  <a:pt x="253388" y="0"/>
                </a:lnTo>
                <a:close/>
              </a:path>
            </a:pathLst>
          </a:custGeom>
          <a:solidFill>
            <a:srgbClr val="178FA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0" name="任意多边形 96"/>
          <p:cNvSpPr>
            <a:spLocks noChangeArrowheads="1"/>
          </p:cNvSpPr>
          <p:nvPr userDrawn="1"/>
        </p:nvSpPr>
        <p:spPr bwMode="auto">
          <a:xfrm>
            <a:off x="5305425" y="280988"/>
            <a:ext cx="668338" cy="446087"/>
          </a:xfrm>
          <a:custGeom>
            <a:avLst/>
            <a:gdLst>
              <a:gd name="T0" fmla="*/ 0 w 804231"/>
              <a:gd name="T1" fmla="*/ 187286 h 561860"/>
              <a:gd name="T2" fmla="*/ 804231 w 804231"/>
              <a:gd name="T3" fmla="*/ 0 h 561860"/>
              <a:gd name="T4" fmla="*/ 220337 w 804231"/>
              <a:gd name="T5" fmla="*/ 561860 h 561860"/>
              <a:gd name="T6" fmla="*/ 0 w 804231"/>
              <a:gd name="T7" fmla="*/ 187286 h 561860"/>
              <a:gd name="T8" fmla="*/ 0 60000 65536"/>
              <a:gd name="T9" fmla="*/ 0 60000 65536"/>
              <a:gd name="T10" fmla="*/ 0 60000 65536"/>
              <a:gd name="T11" fmla="*/ 0 60000 65536"/>
              <a:gd name="T12" fmla="*/ 0 w 804231"/>
              <a:gd name="T13" fmla="*/ 0 h 561860"/>
              <a:gd name="T14" fmla="*/ 804231 w 804231"/>
              <a:gd name="T15" fmla="*/ 561860 h 56186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04231" h="561860">
                <a:moveTo>
                  <a:pt x="0" y="187286"/>
                </a:moveTo>
                <a:lnTo>
                  <a:pt x="804231" y="0"/>
                </a:lnTo>
                <a:lnTo>
                  <a:pt x="220337" y="561860"/>
                </a:lnTo>
                <a:lnTo>
                  <a:pt x="0" y="187286"/>
                </a:lnTo>
                <a:close/>
              </a:path>
            </a:pathLst>
          </a:custGeom>
          <a:solidFill>
            <a:srgbClr val="69C7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1" name="任意多边形 67"/>
          <p:cNvSpPr>
            <a:spLocks noChangeArrowheads="1"/>
          </p:cNvSpPr>
          <p:nvPr userDrawn="1"/>
        </p:nvSpPr>
        <p:spPr bwMode="auto">
          <a:xfrm>
            <a:off x="4470400" y="2825750"/>
            <a:ext cx="157163" cy="98425"/>
          </a:xfrm>
          <a:custGeom>
            <a:avLst/>
            <a:gdLst>
              <a:gd name="T0" fmla="*/ 0 w 209321"/>
              <a:gd name="T1" fmla="*/ 88135 h 132202"/>
              <a:gd name="T2" fmla="*/ 209321 w 209321"/>
              <a:gd name="T3" fmla="*/ 132202 h 132202"/>
              <a:gd name="T4" fmla="*/ 132203 w 209321"/>
              <a:gd name="T5" fmla="*/ 0 h 132202"/>
              <a:gd name="T6" fmla="*/ 0 w 209321"/>
              <a:gd name="T7" fmla="*/ 88135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09321"/>
              <a:gd name="T13" fmla="*/ 0 h 132202"/>
              <a:gd name="T14" fmla="*/ 209321 w 209321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9321" h="132202">
                <a:moveTo>
                  <a:pt x="0" y="88135"/>
                </a:moveTo>
                <a:lnTo>
                  <a:pt x="209321" y="132202"/>
                </a:lnTo>
                <a:lnTo>
                  <a:pt x="132203" y="0"/>
                </a:lnTo>
                <a:lnTo>
                  <a:pt x="0" y="88135"/>
                </a:lnTo>
                <a:close/>
              </a:path>
            </a:pathLst>
          </a:custGeom>
          <a:solidFill>
            <a:srgbClr val="1076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2" name="任意多边形 70"/>
          <p:cNvSpPr>
            <a:spLocks noChangeArrowheads="1"/>
          </p:cNvSpPr>
          <p:nvPr userDrawn="1"/>
        </p:nvSpPr>
        <p:spPr bwMode="auto">
          <a:xfrm>
            <a:off x="5419725" y="2717800"/>
            <a:ext cx="198438" cy="74613"/>
          </a:xfrm>
          <a:custGeom>
            <a:avLst/>
            <a:gdLst>
              <a:gd name="T0" fmla="*/ 88135 w 253388"/>
              <a:gd name="T1" fmla="*/ 0 h 110168"/>
              <a:gd name="T2" fmla="*/ 0 w 253388"/>
              <a:gd name="T3" fmla="*/ 99151 h 110168"/>
              <a:gd name="T4" fmla="*/ 253388 w 253388"/>
              <a:gd name="T5" fmla="*/ 110168 h 110168"/>
              <a:gd name="T6" fmla="*/ 88135 w 253388"/>
              <a:gd name="T7" fmla="*/ 0 h 110168"/>
              <a:gd name="T8" fmla="*/ 0 60000 65536"/>
              <a:gd name="T9" fmla="*/ 0 60000 65536"/>
              <a:gd name="T10" fmla="*/ 0 60000 65536"/>
              <a:gd name="T11" fmla="*/ 0 60000 65536"/>
              <a:gd name="T12" fmla="*/ 0 w 253388"/>
              <a:gd name="T13" fmla="*/ 0 h 110168"/>
              <a:gd name="T14" fmla="*/ 253388 w 253388"/>
              <a:gd name="T15" fmla="*/ 110168 h 11016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53388" h="110168">
                <a:moveTo>
                  <a:pt x="88135" y="0"/>
                </a:moveTo>
                <a:lnTo>
                  <a:pt x="0" y="99151"/>
                </a:lnTo>
                <a:lnTo>
                  <a:pt x="253388" y="110168"/>
                </a:lnTo>
                <a:lnTo>
                  <a:pt x="88135" y="0"/>
                </a:lnTo>
                <a:close/>
              </a:path>
            </a:pathLst>
          </a:custGeom>
          <a:solidFill>
            <a:srgbClr val="125D6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3" name="任意多边形 75"/>
          <p:cNvSpPr>
            <a:spLocks noChangeArrowheads="1"/>
          </p:cNvSpPr>
          <p:nvPr userDrawn="1"/>
        </p:nvSpPr>
        <p:spPr bwMode="auto">
          <a:xfrm>
            <a:off x="4114800" y="1139825"/>
            <a:ext cx="355600" cy="538163"/>
          </a:xfrm>
          <a:custGeom>
            <a:avLst/>
            <a:gdLst>
              <a:gd name="T0" fmla="*/ 33050 w 429658"/>
              <a:gd name="T1" fmla="*/ 0 h 705079"/>
              <a:gd name="T2" fmla="*/ 429658 w 429658"/>
              <a:gd name="T3" fmla="*/ 605928 h 705079"/>
              <a:gd name="T4" fmla="*/ 0 w 429658"/>
              <a:gd name="T5" fmla="*/ 705079 h 705079"/>
              <a:gd name="T6" fmla="*/ 33050 w 429658"/>
              <a:gd name="T7" fmla="*/ 0 h 705079"/>
              <a:gd name="T8" fmla="*/ 0 60000 65536"/>
              <a:gd name="T9" fmla="*/ 0 60000 65536"/>
              <a:gd name="T10" fmla="*/ 0 60000 65536"/>
              <a:gd name="T11" fmla="*/ 0 60000 65536"/>
              <a:gd name="T12" fmla="*/ 0 w 429658"/>
              <a:gd name="T13" fmla="*/ 0 h 705079"/>
              <a:gd name="T14" fmla="*/ 429658 w 429658"/>
              <a:gd name="T15" fmla="*/ 705079 h 70507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9658" h="705079">
                <a:moveTo>
                  <a:pt x="33050" y="0"/>
                </a:moveTo>
                <a:lnTo>
                  <a:pt x="429658" y="605928"/>
                </a:lnTo>
                <a:lnTo>
                  <a:pt x="0" y="705079"/>
                </a:lnTo>
                <a:lnTo>
                  <a:pt x="33050" y="0"/>
                </a:lnTo>
                <a:close/>
              </a:path>
            </a:pathLst>
          </a:custGeom>
          <a:solidFill>
            <a:srgbClr val="57C8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4" name="任意多边形 76"/>
          <p:cNvSpPr>
            <a:spLocks noChangeArrowheads="1"/>
          </p:cNvSpPr>
          <p:nvPr userDrawn="1"/>
        </p:nvSpPr>
        <p:spPr bwMode="auto">
          <a:xfrm>
            <a:off x="4148138" y="1149350"/>
            <a:ext cx="471487" cy="479425"/>
          </a:xfrm>
          <a:custGeom>
            <a:avLst/>
            <a:gdLst>
              <a:gd name="T0" fmla="*/ 0 w 528810"/>
              <a:gd name="T1" fmla="*/ 0 h 572877"/>
              <a:gd name="T2" fmla="*/ 528810 w 528810"/>
              <a:gd name="T3" fmla="*/ 253388 h 572877"/>
              <a:gd name="T4" fmla="*/ 352540 w 528810"/>
              <a:gd name="T5" fmla="*/ 572877 h 572877"/>
              <a:gd name="T6" fmla="*/ 0 w 528810"/>
              <a:gd name="T7" fmla="*/ 0 h 572877"/>
              <a:gd name="T8" fmla="*/ 0 60000 65536"/>
              <a:gd name="T9" fmla="*/ 0 60000 65536"/>
              <a:gd name="T10" fmla="*/ 0 60000 65536"/>
              <a:gd name="T11" fmla="*/ 0 60000 65536"/>
              <a:gd name="T12" fmla="*/ 0 w 528810"/>
              <a:gd name="T13" fmla="*/ 0 h 572877"/>
              <a:gd name="T14" fmla="*/ 528810 w 528810"/>
              <a:gd name="T15" fmla="*/ 572877 h 57287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8810" h="572877">
                <a:moveTo>
                  <a:pt x="0" y="0"/>
                </a:moveTo>
                <a:lnTo>
                  <a:pt x="528810" y="253388"/>
                </a:lnTo>
                <a:lnTo>
                  <a:pt x="352540" y="572877"/>
                </a:lnTo>
                <a:lnTo>
                  <a:pt x="0" y="0"/>
                </a:lnTo>
                <a:close/>
              </a:path>
            </a:pathLst>
          </a:custGeom>
          <a:solidFill>
            <a:srgbClr val="1BA8B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5" name="任意多边形 46"/>
          <p:cNvSpPr>
            <a:spLocks noChangeArrowheads="1"/>
          </p:cNvSpPr>
          <p:nvPr userDrawn="1"/>
        </p:nvSpPr>
        <p:spPr bwMode="auto">
          <a:xfrm>
            <a:off x="3114675" y="1668463"/>
            <a:ext cx="1100138" cy="314325"/>
          </a:xfrm>
          <a:custGeom>
            <a:avLst/>
            <a:gdLst>
              <a:gd name="T0" fmla="*/ 77118 w 1355075"/>
              <a:gd name="T1" fmla="*/ 11017 h 396607"/>
              <a:gd name="T2" fmla="*/ 22034 w 1355075"/>
              <a:gd name="T3" fmla="*/ 11017 h 396607"/>
              <a:gd name="T4" fmla="*/ 0 w 1355075"/>
              <a:gd name="T5" fmla="*/ 396607 h 396607"/>
              <a:gd name="T6" fmla="*/ 1355075 w 1355075"/>
              <a:gd name="T7" fmla="*/ 0 h 396607"/>
              <a:gd name="T8" fmla="*/ 77118 w 1355075"/>
              <a:gd name="T9" fmla="*/ 11017 h 396607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55075"/>
              <a:gd name="T16" fmla="*/ 0 h 396607"/>
              <a:gd name="T17" fmla="*/ 1355075 w 1355075"/>
              <a:gd name="T18" fmla="*/ 396607 h 396607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55075" h="396607">
                <a:moveTo>
                  <a:pt x="77118" y="11017"/>
                </a:moveTo>
                <a:lnTo>
                  <a:pt x="22034" y="11017"/>
                </a:lnTo>
                <a:lnTo>
                  <a:pt x="0" y="396607"/>
                </a:lnTo>
                <a:lnTo>
                  <a:pt x="1355075" y="0"/>
                </a:lnTo>
                <a:lnTo>
                  <a:pt x="77118" y="11017"/>
                </a:lnTo>
                <a:close/>
              </a:path>
            </a:pathLst>
          </a:custGeom>
          <a:solidFill>
            <a:srgbClr val="BF22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6" name="任意多边形 28"/>
          <p:cNvSpPr>
            <a:spLocks noChangeArrowheads="1"/>
          </p:cNvSpPr>
          <p:nvPr userDrawn="1"/>
        </p:nvSpPr>
        <p:spPr bwMode="auto">
          <a:xfrm>
            <a:off x="1206500" y="1917700"/>
            <a:ext cx="644525" cy="735013"/>
          </a:xfrm>
          <a:custGeom>
            <a:avLst/>
            <a:gdLst>
              <a:gd name="T0" fmla="*/ 859315 w 859315"/>
              <a:gd name="T1" fmla="*/ 0 h 980502"/>
              <a:gd name="T2" fmla="*/ 484742 w 859315"/>
              <a:gd name="T3" fmla="*/ 859316 h 980502"/>
              <a:gd name="T4" fmla="*/ 0 w 859315"/>
              <a:gd name="T5" fmla="*/ 980502 h 980502"/>
              <a:gd name="T6" fmla="*/ 859315 w 859315"/>
              <a:gd name="T7" fmla="*/ 0 h 980502"/>
              <a:gd name="T8" fmla="*/ 0 60000 65536"/>
              <a:gd name="T9" fmla="*/ 0 60000 65536"/>
              <a:gd name="T10" fmla="*/ 0 60000 65536"/>
              <a:gd name="T11" fmla="*/ 0 60000 65536"/>
              <a:gd name="T12" fmla="*/ 0 w 859315"/>
              <a:gd name="T13" fmla="*/ 0 h 980502"/>
              <a:gd name="T14" fmla="*/ 859315 w 859315"/>
              <a:gd name="T15" fmla="*/ 980502 h 9805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59315" h="980502">
                <a:moveTo>
                  <a:pt x="859315" y="0"/>
                </a:moveTo>
                <a:lnTo>
                  <a:pt x="484742" y="859316"/>
                </a:lnTo>
                <a:lnTo>
                  <a:pt x="0" y="980502"/>
                </a:lnTo>
                <a:lnTo>
                  <a:pt x="859315" y="0"/>
                </a:lnTo>
                <a:close/>
              </a:path>
            </a:pathLst>
          </a:custGeom>
          <a:solidFill>
            <a:srgbClr val="EF5B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7" name="任意多边形 20"/>
          <p:cNvSpPr>
            <a:spLocks noChangeArrowheads="1"/>
          </p:cNvSpPr>
          <p:nvPr userDrawn="1"/>
        </p:nvSpPr>
        <p:spPr bwMode="auto">
          <a:xfrm>
            <a:off x="1851025" y="2395538"/>
            <a:ext cx="471488" cy="265112"/>
          </a:xfrm>
          <a:custGeom>
            <a:avLst/>
            <a:gdLst>
              <a:gd name="T0" fmla="*/ 11017 w 550844"/>
              <a:gd name="T1" fmla="*/ 0 h 341523"/>
              <a:gd name="T2" fmla="*/ 550844 w 550844"/>
              <a:gd name="T3" fmla="*/ 286438 h 341523"/>
              <a:gd name="T4" fmla="*/ 0 w 550844"/>
              <a:gd name="T5" fmla="*/ 341523 h 341523"/>
              <a:gd name="T6" fmla="*/ 11017 w 550844"/>
              <a:gd name="T7" fmla="*/ 0 h 341523"/>
              <a:gd name="T8" fmla="*/ 0 60000 65536"/>
              <a:gd name="T9" fmla="*/ 0 60000 65536"/>
              <a:gd name="T10" fmla="*/ 0 60000 65536"/>
              <a:gd name="T11" fmla="*/ 0 60000 65536"/>
              <a:gd name="T12" fmla="*/ 0 w 550844"/>
              <a:gd name="T13" fmla="*/ 0 h 341523"/>
              <a:gd name="T14" fmla="*/ 550844 w 550844"/>
              <a:gd name="T15" fmla="*/ 341523 h 34152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4" h="341523">
                <a:moveTo>
                  <a:pt x="11017" y="0"/>
                </a:moveTo>
                <a:lnTo>
                  <a:pt x="550844" y="286438"/>
                </a:lnTo>
                <a:lnTo>
                  <a:pt x="0" y="341523"/>
                </a:lnTo>
                <a:lnTo>
                  <a:pt x="11017" y="0"/>
                </a:lnTo>
                <a:close/>
              </a:path>
            </a:pathLst>
          </a:custGeom>
          <a:solidFill>
            <a:srgbClr val="211F2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8" name="任意多边形 35"/>
          <p:cNvSpPr>
            <a:spLocks noChangeArrowheads="1"/>
          </p:cNvSpPr>
          <p:nvPr userDrawn="1"/>
        </p:nvSpPr>
        <p:spPr bwMode="auto">
          <a:xfrm>
            <a:off x="1817688" y="2238375"/>
            <a:ext cx="463550" cy="365125"/>
          </a:xfrm>
          <a:custGeom>
            <a:avLst/>
            <a:gdLst>
              <a:gd name="T0" fmla="*/ 528809 w 550843"/>
              <a:gd name="T1" fmla="*/ 0 h 451691"/>
              <a:gd name="T2" fmla="*/ 0 w 550843"/>
              <a:gd name="T3" fmla="*/ 209320 h 451691"/>
              <a:gd name="T4" fmla="*/ 550843 w 550843"/>
              <a:gd name="T5" fmla="*/ 451691 h 451691"/>
              <a:gd name="T6" fmla="*/ 528809 w 550843"/>
              <a:gd name="T7" fmla="*/ 0 h 451691"/>
              <a:gd name="T8" fmla="*/ 0 60000 65536"/>
              <a:gd name="T9" fmla="*/ 0 60000 65536"/>
              <a:gd name="T10" fmla="*/ 0 60000 65536"/>
              <a:gd name="T11" fmla="*/ 0 60000 65536"/>
              <a:gd name="T12" fmla="*/ 0 w 550843"/>
              <a:gd name="T13" fmla="*/ 0 h 451691"/>
              <a:gd name="T14" fmla="*/ 550843 w 550843"/>
              <a:gd name="T15" fmla="*/ 451691 h 45169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3" h="451691">
                <a:moveTo>
                  <a:pt x="528809" y="0"/>
                </a:moveTo>
                <a:lnTo>
                  <a:pt x="0" y="209320"/>
                </a:lnTo>
                <a:lnTo>
                  <a:pt x="550843" y="451691"/>
                </a:lnTo>
                <a:lnTo>
                  <a:pt x="528809" y="0"/>
                </a:lnTo>
                <a:close/>
              </a:path>
            </a:pathLst>
          </a:custGeom>
          <a:solidFill>
            <a:srgbClr val="E523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39" name="任意多边形 26"/>
          <p:cNvSpPr>
            <a:spLocks noChangeArrowheads="1"/>
          </p:cNvSpPr>
          <p:nvPr userDrawn="1"/>
        </p:nvSpPr>
        <p:spPr bwMode="auto">
          <a:xfrm>
            <a:off x="1173163" y="1876425"/>
            <a:ext cx="752475" cy="511175"/>
          </a:xfrm>
          <a:custGeom>
            <a:avLst/>
            <a:gdLst>
              <a:gd name="T0" fmla="*/ 936434 w 936434"/>
              <a:gd name="T1" fmla="*/ 0 h 672029"/>
              <a:gd name="T2" fmla="*/ 341523 w 936434"/>
              <a:gd name="T3" fmla="*/ 672029 h 672029"/>
              <a:gd name="T4" fmla="*/ 0 w 936434"/>
              <a:gd name="T5" fmla="*/ 429658 h 672029"/>
              <a:gd name="T6" fmla="*/ 936434 w 936434"/>
              <a:gd name="T7" fmla="*/ 0 h 672029"/>
              <a:gd name="T8" fmla="*/ 0 60000 65536"/>
              <a:gd name="T9" fmla="*/ 0 60000 65536"/>
              <a:gd name="T10" fmla="*/ 0 60000 65536"/>
              <a:gd name="T11" fmla="*/ 0 60000 65536"/>
              <a:gd name="T12" fmla="*/ 0 w 936434"/>
              <a:gd name="T13" fmla="*/ 0 h 672029"/>
              <a:gd name="T14" fmla="*/ 936434 w 936434"/>
              <a:gd name="T15" fmla="*/ 672029 h 6720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36434" h="672029">
                <a:moveTo>
                  <a:pt x="936434" y="0"/>
                </a:moveTo>
                <a:lnTo>
                  <a:pt x="341523" y="672029"/>
                </a:lnTo>
                <a:lnTo>
                  <a:pt x="0" y="429658"/>
                </a:lnTo>
                <a:lnTo>
                  <a:pt x="936434" y="0"/>
                </a:lnTo>
                <a:close/>
              </a:path>
            </a:pathLst>
          </a:custGeom>
          <a:solidFill>
            <a:srgbClr val="EA25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0" name="任意多边形 12"/>
          <p:cNvSpPr>
            <a:spLocks noChangeArrowheads="1"/>
          </p:cNvSpPr>
          <p:nvPr userDrawn="1"/>
        </p:nvSpPr>
        <p:spPr bwMode="auto">
          <a:xfrm>
            <a:off x="569913" y="2312988"/>
            <a:ext cx="817562" cy="538162"/>
          </a:xfrm>
          <a:custGeom>
            <a:avLst/>
            <a:gdLst>
              <a:gd name="T0" fmla="*/ 385591 w 1002535"/>
              <a:gd name="T1" fmla="*/ 0 h 694062"/>
              <a:gd name="T2" fmla="*/ 1002535 w 1002535"/>
              <a:gd name="T3" fmla="*/ 616944 h 694062"/>
              <a:gd name="T4" fmla="*/ 0 w 1002535"/>
              <a:gd name="T5" fmla="*/ 694062 h 694062"/>
              <a:gd name="T6" fmla="*/ 385591 w 1002535"/>
              <a:gd name="T7" fmla="*/ 0 h 694062"/>
              <a:gd name="T8" fmla="*/ 0 60000 65536"/>
              <a:gd name="T9" fmla="*/ 0 60000 65536"/>
              <a:gd name="T10" fmla="*/ 0 60000 65536"/>
              <a:gd name="T11" fmla="*/ 0 60000 65536"/>
              <a:gd name="T12" fmla="*/ 0 w 1002535"/>
              <a:gd name="T13" fmla="*/ 0 h 694062"/>
              <a:gd name="T14" fmla="*/ 1002535 w 1002535"/>
              <a:gd name="T15" fmla="*/ 694062 h 69406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2535" h="694062">
                <a:moveTo>
                  <a:pt x="385591" y="0"/>
                </a:moveTo>
                <a:lnTo>
                  <a:pt x="1002535" y="616944"/>
                </a:lnTo>
                <a:lnTo>
                  <a:pt x="0" y="694062"/>
                </a:lnTo>
                <a:lnTo>
                  <a:pt x="385591" y="0"/>
                </a:lnTo>
                <a:close/>
              </a:path>
            </a:pathLst>
          </a:custGeom>
          <a:solidFill>
            <a:srgbClr val="A11D2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1" name="任意多边形 66"/>
          <p:cNvSpPr>
            <a:spLocks noChangeArrowheads="1"/>
          </p:cNvSpPr>
          <p:nvPr userDrawn="1"/>
        </p:nvSpPr>
        <p:spPr bwMode="auto">
          <a:xfrm>
            <a:off x="4140200" y="2841625"/>
            <a:ext cx="404813" cy="280988"/>
          </a:xfrm>
          <a:custGeom>
            <a:avLst/>
            <a:gdLst>
              <a:gd name="T0" fmla="*/ 0 w 539827"/>
              <a:gd name="T1" fmla="*/ 374574 h 374574"/>
              <a:gd name="T2" fmla="*/ 539827 w 539827"/>
              <a:gd name="T3" fmla="*/ 11017 h 374574"/>
              <a:gd name="T4" fmla="*/ 275422 w 539827"/>
              <a:gd name="T5" fmla="*/ 0 h 374574"/>
              <a:gd name="T6" fmla="*/ 0 w 539827"/>
              <a:gd name="T7" fmla="*/ 374574 h 374574"/>
              <a:gd name="T8" fmla="*/ 0 60000 65536"/>
              <a:gd name="T9" fmla="*/ 0 60000 65536"/>
              <a:gd name="T10" fmla="*/ 0 60000 65536"/>
              <a:gd name="T11" fmla="*/ 0 60000 65536"/>
              <a:gd name="T12" fmla="*/ 0 w 539827"/>
              <a:gd name="T13" fmla="*/ 0 h 374574"/>
              <a:gd name="T14" fmla="*/ 539827 w 539827"/>
              <a:gd name="T15" fmla="*/ 374574 h 37457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39827" h="374574">
                <a:moveTo>
                  <a:pt x="0" y="374574"/>
                </a:moveTo>
                <a:lnTo>
                  <a:pt x="539827" y="11017"/>
                </a:lnTo>
                <a:lnTo>
                  <a:pt x="275422" y="0"/>
                </a:lnTo>
                <a:lnTo>
                  <a:pt x="0" y="374574"/>
                </a:lnTo>
                <a:close/>
              </a:path>
            </a:pathLst>
          </a:custGeom>
          <a:solidFill>
            <a:srgbClr val="10578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2" name="任意多边形 16"/>
          <p:cNvSpPr>
            <a:spLocks noChangeArrowheads="1"/>
          </p:cNvSpPr>
          <p:nvPr userDrawn="1"/>
        </p:nvSpPr>
        <p:spPr bwMode="auto">
          <a:xfrm>
            <a:off x="-158750" y="3544888"/>
            <a:ext cx="809625" cy="512762"/>
          </a:xfrm>
          <a:custGeom>
            <a:avLst/>
            <a:gdLst>
              <a:gd name="T0" fmla="*/ 528809 w 1079653"/>
              <a:gd name="T1" fmla="*/ 110168 h 683046"/>
              <a:gd name="T2" fmla="*/ 1079653 w 1079653"/>
              <a:gd name="T3" fmla="*/ 683046 h 683046"/>
              <a:gd name="T4" fmla="*/ 0 w 1079653"/>
              <a:gd name="T5" fmla="*/ 341523 h 683046"/>
              <a:gd name="T6" fmla="*/ 330506 w 1079653"/>
              <a:gd name="T7" fmla="*/ 0 h 683046"/>
              <a:gd name="T8" fmla="*/ 528809 w 1079653"/>
              <a:gd name="T9" fmla="*/ 110168 h 68304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079653"/>
              <a:gd name="T16" fmla="*/ 0 h 683046"/>
              <a:gd name="T17" fmla="*/ 1079653 w 1079653"/>
              <a:gd name="T18" fmla="*/ 683046 h 68304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079653" h="683046">
                <a:moveTo>
                  <a:pt x="528809" y="110168"/>
                </a:moveTo>
                <a:lnTo>
                  <a:pt x="1079653" y="683046"/>
                </a:lnTo>
                <a:lnTo>
                  <a:pt x="0" y="341523"/>
                </a:lnTo>
                <a:lnTo>
                  <a:pt x="330506" y="0"/>
                </a:lnTo>
                <a:lnTo>
                  <a:pt x="528809" y="110168"/>
                </a:lnTo>
                <a:close/>
              </a:path>
            </a:pathLst>
          </a:custGeom>
          <a:solidFill>
            <a:srgbClr val="C121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3" name="任意多边形 106"/>
          <p:cNvSpPr>
            <a:spLocks noChangeArrowheads="1"/>
          </p:cNvSpPr>
          <p:nvPr userDrawn="1"/>
        </p:nvSpPr>
        <p:spPr bwMode="auto">
          <a:xfrm>
            <a:off x="5635625" y="1446213"/>
            <a:ext cx="346075" cy="355600"/>
          </a:xfrm>
          <a:custGeom>
            <a:avLst/>
            <a:gdLst>
              <a:gd name="T0" fmla="*/ 55085 w 462709"/>
              <a:gd name="T1" fmla="*/ 220337 h 473725"/>
              <a:gd name="T2" fmla="*/ 0 w 462709"/>
              <a:gd name="T3" fmla="*/ 220337 h 473725"/>
              <a:gd name="T4" fmla="*/ 352540 w 462709"/>
              <a:gd name="T5" fmla="*/ 473725 h 473725"/>
              <a:gd name="T6" fmla="*/ 462709 w 462709"/>
              <a:gd name="T7" fmla="*/ 0 h 473725"/>
              <a:gd name="T8" fmla="*/ 55085 w 462709"/>
              <a:gd name="T9" fmla="*/ 220337 h 473725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62709"/>
              <a:gd name="T16" fmla="*/ 0 h 473725"/>
              <a:gd name="T17" fmla="*/ 462709 w 462709"/>
              <a:gd name="T18" fmla="*/ 473725 h 473725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62709" h="473725">
                <a:moveTo>
                  <a:pt x="55085" y="220337"/>
                </a:moveTo>
                <a:lnTo>
                  <a:pt x="0" y="220337"/>
                </a:lnTo>
                <a:lnTo>
                  <a:pt x="352540" y="473725"/>
                </a:lnTo>
                <a:lnTo>
                  <a:pt x="462709" y="0"/>
                </a:lnTo>
                <a:lnTo>
                  <a:pt x="55085" y="220337"/>
                </a:lnTo>
                <a:close/>
              </a:path>
            </a:pathLst>
          </a:custGeom>
          <a:solidFill>
            <a:srgbClr val="1791A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4" name="任意多边形 81"/>
          <p:cNvSpPr>
            <a:spLocks noChangeArrowheads="1"/>
          </p:cNvSpPr>
          <p:nvPr userDrawn="1"/>
        </p:nvSpPr>
        <p:spPr bwMode="auto">
          <a:xfrm>
            <a:off x="4619625" y="1371600"/>
            <a:ext cx="817563" cy="404813"/>
          </a:xfrm>
          <a:custGeom>
            <a:avLst/>
            <a:gdLst>
              <a:gd name="T0" fmla="*/ 0 w 1090670"/>
              <a:gd name="T1" fmla="*/ 528810 h 539827"/>
              <a:gd name="T2" fmla="*/ 1090670 w 1090670"/>
              <a:gd name="T3" fmla="*/ 539827 h 539827"/>
              <a:gd name="T4" fmla="*/ 947451 w 1090670"/>
              <a:gd name="T5" fmla="*/ 0 h 539827"/>
              <a:gd name="T6" fmla="*/ 0 w 1090670"/>
              <a:gd name="T7" fmla="*/ 528810 h 539827"/>
              <a:gd name="T8" fmla="*/ 0 60000 65536"/>
              <a:gd name="T9" fmla="*/ 0 60000 65536"/>
              <a:gd name="T10" fmla="*/ 0 60000 65536"/>
              <a:gd name="T11" fmla="*/ 0 60000 65536"/>
              <a:gd name="T12" fmla="*/ 0 w 1090670"/>
              <a:gd name="T13" fmla="*/ 0 h 539827"/>
              <a:gd name="T14" fmla="*/ 1090670 w 1090670"/>
              <a:gd name="T15" fmla="*/ 539827 h 53982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90670" h="539827">
                <a:moveTo>
                  <a:pt x="0" y="528810"/>
                </a:moveTo>
                <a:lnTo>
                  <a:pt x="1090670" y="539827"/>
                </a:lnTo>
                <a:lnTo>
                  <a:pt x="947451" y="0"/>
                </a:lnTo>
                <a:lnTo>
                  <a:pt x="0" y="528810"/>
                </a:lnTo>
                <a:close/>
              </a:path>
            </a:pathLst>
          </a:custGeom>
          <a:solidFill>
            <a:srgbClr val="D921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5" name="任意多边形 79"/>
          <p:cNvSpPr>
            <a:spLocks noChangeArrowheads="1"/>
          </p:cNvSpPr>
          <p:nvPr userDrawn="1"/>
        </p:nvSpPr>
        <p:spPr bwMode="auto">
          <a:xfrm>
            <a:off x="4462463" y="1171575"/>
            <a:ext cx="1346200" cy="390525"/>
          </a:xfrm>
          <a:custGeom>
            <a:avLst/>
            <a:gdLst>
              <a:gd name="T0" fmla="*/ 165253 w 1784732"/>
              <a:gd name="T1" fmla="*/ 143219 h 506776"/>
              <a:gd name="T2" fmla="*/ 1784732 w 1784732"/>
              <a:gd name="T3" fmla="*/ 0 h 506776"/>
              <a:gd name="T4" fmla="*/ 0 w 1784732"/>
              <a:gd name="T5" fmla="*/ 506776 h 506776"/>
              <a:gd name="T6" fmla="*/ 165253 w 1784732"/>
              <a:gd name="T7" fmla="*/ 143219 h 506776"/>
              <a:gd name="T8" fmla="*/ 0 60000 65536"/>
              <a:gd name="T9" fmla="*/ 0 60000 65536"/>
              <a:gd name="T10" fmla="*/ 0 60000 65536"/>
              <a:gd name="T11" fmla="*/ 0 60000 65536"/>
              <a:gd name="T12" fmla="*/ 0 w 1784732"/>
              <a:gd name="T13" fmla="*/ 0 h 506776"/>
              <a:gd name="T14" fmla="*/ 1784732 w 1784732"/>
              <a:gd name="T15" fmla="*/ 506776 h 5067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784732" h="506776">
                <a:moveTo>
                  <a:pt x="165253" y="143219"/>
                </a:moveTo>
                <a:lnTo>
                  <a:pt x="1784732" y="0"/>
                </a:lnTo>
                <a:lnTo>
                  <a:pt x="0" y="506776"/>
                </a:lnTo>
                <a:lnTo>
                  <a:pt x="165253" y="143219"/>
                </a:lnTo>
                <a:close/>
              </a:path>
            </a:pathLst>
          </a:custGeom>
          <a:solidFill>
            <a:srgbClr val="290C0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6" name="任意多边形 50"/>
          <p:cNvSpPr>
            <a:spLocks noChangeArrowheads="1"/>
          </p:cNvSpPr>
          <p:nvPr userDrawn="1"/>
        </p:nvSpPr>
        <p:spPr bwMode="auto">
          <a:xfrm>
            <a:off x="2206625" y="2230438"/>
            <a:ext cx="520700" cy="1149350"/>
          </a:xfrm>
          <a:custGeom>
            <a:avLst/>
            <a:gdLst>
              <a:gd name="T0" fmla="*/ 0 w 694063"/>
              <a:gd name="T1" fmla="*/ 0 h 1553378"/>
              <a:gd name="T2" fmla="*/ 694063 w 694063"/>
              <a:gd name="T3" fmla="*/ 55084 h 1553378"/>
              <a:gd name="T4" fmla="*/ 77118 w 694063"/>
              <a:gd name="T5" fmla="*/ 1553378 h 1553378"/>
              <a:gd name="T6" fmla="*/ 0 w 694063"/>
              <a:gd name="T7" fmla="*/ 0 h 1553378"/>
              <a:gd name="T8" fmla="*/ 0 60000 65536"/>
              <a:gd name="T9" fmla="*/ 0 60000 65536"/>
              <a:gd name="T10" fmla="*/ 0 60000 65536"/>
              <a:gd name="T11" fmla="*/ 0 60000 65536"/>
              <a:gd name="T12" fmla="*/ 0 w 694063"/>
              <a:gd name="T13" fmla="*/ 0 h 1553378"/>
              <a:gd name="T14" fmla="*/ 694063 w 694063"/>
              <a:gd name="T15" fmla="*/ 1553378 h 15533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94063" h="1553378">
                <a:moveTo>
                  <a:pt x="0" y="0"/>
                </a:moveTo>
                <a:lnTo>
                  <a:pt x="694063" y="55084"/>
                </a:lnTo>
                <a:lnTo>
                  <a:pt x="77118" y="1553378"/>
                </a:lnTo>
                <a:lnTo>
                  <a:pt x="0" y="0"/>
                </a:lnTo>
                <a:close/>
              </a:path>
            </a:pathLst>
          </a:custGeom>
          <a:solidFill>
            <a:srgbClr val="EE3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7" name="任意多边形 40"/>
          <p:cNvSpPr>
            <a:spLocks noChangeArrowheads="1"/>
          </p:cNvSpPr>
          <p:nvPr userDrawn="1"/>
        </p:nvSpPr>
        <p:spPr bwMode="auto">
          <a:xfrm>
            <a:off x="2405063" y="1131888"/>
            <a:ext cx="1139825" cy="569912"/>
          </a:xfrm>
          <a:custGeom>
            <a:avLst/>
            <a:gdLst>
              <a:gd name="T0" fmla="*/ 0 w 1520328"/>
              <a:gd name="T1" fmla="*/ 638978 h 760164"/>
              <a:gd name="T2" fmla="*/ 991519 w 1520328"/>
              <a:gd name="T3" fmla="*/ 760164 h 760164"/>
              <a:gd name="T4" fmla="*/ 1520328 w 1520328"/>
              <a:gd name="T5" fmla="*/ 0 h 760164"/>
              <a:gd name="T6" fmla="*/ 0 w 1520328"/>
              <a:gd name="T7" fmla="*/ 638978 h 760164"/>
              <a:gd name="T8" fmla="*/ 0 60000 65536"/>
              <a:gd name="T9" fmla="*/ 0 60000 65536"/>
              <a:gd name="T10" fmla="*/ 0 60000 65536"/>
              <a:gd name="T11" fmla="*/ 0 60000 65536"/>
              <a:gd name="T12" fmla="*/ 0 w 1520328"/>
              <a:gd name="T13" fmla="*/ 0 h 760164"/>
              <a:gd name="T14" fmla="*/ 1520328 w 1520328"/>
              <a:gd name="T15" fmla="*/ 760164 h 76016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20328" h="760164">
                <a:moveTo>
                  <a:pt x="0" y="638978"/>
                </a:moveTo>
                <a:lnTo>
                  <a:pt x="991519" y="760164"/>
                </a:lnTo>
                <a:lnTo>
                  <a:pt x="1520328" y="0"/>
                </a:lnTo>
                <a:lnTo>
                  <a:pt x="0" y="638978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8" name="任意多边形 36"/>
          <p:cNvSpPr>
            <a:spLocks noChangeArrowheads="1"/>
          </p:cNvSpPr>
          <p:nvPr userDrawn="1"/>
        </p:nvSpPr>
        <p:spPr bwMode="auto">
          <a:xfrm>
            <a:off x="1858963" y="2603500"/>
            <a:ext cx="414337" cy="768350"/>
          </a:xfrm>
          <a:custGeom>
            <a:avLst/>
            <a:gdLst>
              <a:gd name="T0" fmla="*/ 0 w 550844"/>
              <a:gd name="T1" fmla="*/ 22034 h 1024569"/>
              <a:gd name="T2" fmla="*/ 550844 w 550844"/>
              <a:gd name="T3" fmla="*/ 0 h 1024569"/>
              <a:gd name="T4" fmla="*/ 550844 w 550844"/>
              <a:gd name="T5" fmla="*/ 1024569 h 1024569"/>
              <a:gd name="T6" fmla="*/ 0 w 550844"/>
              <a:gd name="T7" fmla="*/ 22034 h 1024569"/>
              <a:gd name="T8" fmla="*/ 0 60000 65536"/>
              <a:gd name="T9" fmla="*/ 0 60000 65536"/>
              <a:gd name="T10" fmla="*/ 0 60000 65536"/>
              <a:gd name="T11" fmla="*/ 0 60000 65536"/>
              <a:gd name="T12" fmla="*/ 0 w 550844"/>
              <a:gd name="T13" fmla="*/ 0 h 1024569"/>
              <a:gd name="T14" fmla="*/ 550844 w 550844"/>
              <a:gd name="T15" fmla="*/ 1024569 h 102456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50844" h="1024569">
                <a:moveTo>
                  <a:pt x="0" y="22034"/>
                </a:moveTo>
                <a:lnTo>
                  <a:pt x="550844" y="0"/>
                </a:lnTo>
                <a:lnTo>
                  <a:pt x="550844" y="1024569"/>
                </a:lnTo>
                <a:lnTo>
                  <a:pt x="0" y="22034"/>
                </a:lnTo>
                <a:close/>
              </a:path>
            </a:pathLst>
          </a:custGeom>
          <a:solidFill>
            <a:srgbClr val="C71F4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49" name="任意多边形 29"/>
          <p:cNvSpPr>
            <a:spLocks noChangeArrowheads="1"/>
          </p:cNvSpPr>
          <p:nvPr userDrawn="1"/>
        </p:nvSpPr>
        <p:spPr bwMode="auto">
          <a:xfrm>
            <a:off x="1552575" y="1866900"/>
            <a:ext cx="330200" cy="677863"/>
          </a:xfrm>
          <a:custGeom>
            <a:avLst/>
            <a:gdLst>
              <a:gd name="T0" fmla="*/ 429658 w 440675"/>
              <a:gd name="T1" fmla="*/ 0 h 903383"/>
              <a:gd name="T2" fmla="*/ 440675 w 440675"/>
              <a:gd name="T3" fmla="*/ 738130 h 903383"/>
              <a:gd name="T4" fmla="*/ 0 w 440675"/>
              <a:gd name="T5" fmla="*/ 903383 h 903383"/>
              <a:gd name="T6" fmla="*/ 429658 w 440675"/>
              <a:gd name="T7" fmla="*/ 0 h 903383"/>
              <a:gd name="T8" fmla="*/ 0 60000 65536"/>
              <a:gd name="T9" fmla="*/ 0 60000 65536"/>
              <a:gd name="T10" fmla="*/ 0 60000 65536"/>
              <a:gd name="T11" fmla="*/ 0 60000 65536"/>
              <a:gd name="T12" fmla="*/ 0 w 440675"/>
              <a:gd name="T13" fmla="*/ 0 h 903383"/>
              <a:gd name="T14" fmla="*/ 440675 w 440675"/>
              <a:gd name="T15" fmla="*/ 903383 h 90338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0675" h="903383">
                <a:moveTo>
                  <a:pt x="429658" y="0"/>
                </a:moveTo>
                <a:lnTo>
                  <a:pt x="440675" y="738130"/>
                </a:lnTo>
                <a:lnTo>
                  <a:pt x="0" y="903383"/>
                </a:lnTo>
                <a:lnTo>
                  <a:pt x="429658" y="0"/>
                </a:lnTo>
                <a:close/>
              </a:path>
            </a:pathLst>
          </a:custGeom>
          <a:solidFill>
            <a:srgbClr val="EA244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0" name="任意多边形 5"/>
          <p:cNvSpPr>
            <a:spLocks noChangeArrowheads="1"/>
          </p:cNvSpPr>
          <p:nvPr userDrawn="1"/>
        </p:nvSpPr>
        <p:spPr bwMode="auto">
          <a:xfrm>
            <a:off x="0" y="990600"/>
            <a:ext cx="190500" cy="1016000"/>
          </a:xfrm>
          <a:custGeom>
            <a:avLst/>
            <a:gdLst>
              <a:gd name="T0" fmla="*/ 0 w 242371"/>
              <a:gd name="T1" fmla="*/ 0 h 1355075"/>
              <a:gd name="T2" fmla="*/ 242371 w 242371"/>
              <a:gd name="T3" fmla="*/ 1355075 h 1355075"/>
              <a:gd name="T4" fmla="*/ 0 w 242371"/>
              <a:gd name="T5" fmla="*/ 1178805 h 1355075"/>
              <a:gd name="T6" fmla="*/ 0 w 242371"/>
              <a:gd name="T7" fmla="*/ 0 h 1355075"/>
              <a:gd name="T8" fmla="*/ 0 60000 65536"/>
              <a:gd name="T9" fmla="*/ 0 60000 65536"/>
              <a:gd name="T10" fmla="*/ 0 60000 65536"/>
              <a:gd name="T11" fmla="*/ 0 60000 65536"/>
              <a:gd name="T12" fmla="*/ 0 w 242371"/>
              <a:gd name="T13" fmla="*/ 0 h 1355075"/>
              <a:gd name="T14" fmla="*/ 242371 w 242371"/>
              <a:gd name="T15" fmla="*/ 1355075 h 135507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2371" h="1355075">
                <a:moveTo>
                  <a:pt x="0" y="0"/>
                </a:moveTo>
                <a:lnTo>
                  <a:pt x="242371" y="1355075"/>
                </a:lnTo>
                <a:lnTo>
                  <a:pt x="0" y="1178805"/>
                </a:lnTo>
                <a:lnTo>
                  <a:pt x="0" y="0"/>
                </a:lnTo>
                <a:close/>
              </a:path>
            </a:pathLst>
          </a:custGeom>
          <a:solidFill>
            <a:srgbClr val="E725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1" name="任意多边形 6"/>
          <p:cNvSpPr>
            <a:spLocks noChangeArrowheads="1"/>
          </p:cNvSpPr>
          <p:nvPr userDrawn="1"/>
        </p:nvSpPr>
        <p:spPr bwMode="auto">
          <a:xfrm>
            <a:off x="-15875" y="938213"/>
            <a:ext cx="1114425" cy="1069975"/>
          </a:xfrm>
          <a:custGeom>
            <a:avLst/>
            <a:gdLst>
              <a:gd name="T0" fmla="*/ 0 w 1454226"/>
              <a:gd name="T1" fmla="*/ 0 h 1388126"/>
              <a:gd name="T2" fmla="*/ 1454226 w 1454226"/>
              <a:gd name="T3" fmla="*/ 517793 h 1388126"/>
              <a:gd name="T4" fmla="*/ 253388 w 1454226"/>
              <a:gd name="T5" fmla="*/ 1388126 h 1388126"/>
              <a:gd name="T6" fmla="*/ 0 w 1454226"/>
              <a:gd name="T7" fmla="*/ 0 h 1388126"/>
              <a:gd name="T8" fmla="*/ 0 60000 65536"/>
              <a:gd name="T9" fmla="*/ 0 60000 65536"/>
              <a:gd name="T10" fmla="*/ 0 60000 65536"/>
              <a:gd name="T11" fmla="*/ 0 60000 65536"/>
              <a:gd name="T12" fmla="*/ 0 w 1454226"/>
              <a:gd name="T13" fmla="*/ 0 h 1388126"/>
              <a:gd name="T14" fmla="*/ 1454226 w 1454226"/>
              <a:gd name="T15" fmla="*/ 1388126 h 13881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54226" h="1388126">
                <a:moveTo>
                  <a:pt x="0" y="0"/>
                </a:moveTo>
                <a:lnTo>
                  <a:pt x="1454226" y="517793"/>
                </a:lnTo>
                <a:lnTo>
                  <a:pt x="253388" y="1388126"/>
                </a:lnTo>
                <a:lnTo>
                  <a:pt x="0" y="0"/>
                </a:lnTo>
                <a:close/>
              </a:path>
            </a:pathLst>
          </a:custGeom>
          <a:solidFill>
            <a:srgbClr val="EE64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2" name="任意多边形 7"/>
          <p:cNvSpPr>
            <a:spLocks noChangeArrowheads="1"/>
          </p:cNvSpPr>
          <p:nvPr userDrawn="1"/>
        </p:nvSpPr>
        <p:spPr bwMode="auto">
          <a:xfrm>
            <a:off x="-7938" y="1322388"/>
            <a:ext cx="1116013" cy="1082675"/>
          </a:xfrm>
          <a:custGeom>
            <a:avLst/>
            <a:gdLst>
              <a:gd name="T0" fmla="*/ 1465243 w 1465243"/>
              <a:gd name="T1" fmla="*/ 0 h 1443209"/>
              <a:gd name="T2" fmla="*/ 1167788 w 1465243"/>
              <a:gd name="T3" fmla="*/ 1366091 h 1443209"/>
              <a:gd name="T4" fmla="*/ 0 w 1465243"/>
              <a:gd name="T5" fmla="*/ 1443209 h 1443209"/>
              <a:gd name="T6" fmla="*/ 11017 w 1465243"/>
              <a:gd name="T7" fmla="*/ 1024568 h 1443209"/>
              <a:gd name="T8" fmla="*/ 1465243 w 1465243"/>
              <a:gd name="T9" fmla="*/ 0 h 144320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465243"/>
              <a:gd name="T16" fmla="*/ 0 h 1443209"/>
              <a:gd name="T17" fmla="*/ 1465243 w 1465243"/>
              <a:gd name="T18" fmla="*/ 1443209 h 144320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465243" h="1443209">
                <a:moveTo>
                  <a:pt x="1465243" y="0"/>
                </a:moveTo>
                <a:lnTo>
                  <a:pt x="1167788" y="1366091"/>
                </a:lnTo>
                <a:lnTo>
                  <a:pt x="0" y="1443209"/>
                </a:lnTo>
                <a:lnTo>
                  <a:pt x="11017" y="1024568"/>
                </a:lnTo>
                <a:lnTo>
                  <a:pt x="1465243" y="0"/>
                </a:lnTo>
                <a:close/>
              </a:path>
            </a:pathLst>
          </a:custGeom>
          <a:solidFill>
            <a:srgbClr val="EB40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3" name="任意多边形 8"/>
          <p:cNvSpPr>
            <a:spLocks noChangeArrowheads="1"/>
          </p:cNvSpPr>
          <p:nvPr userDrawn="1"/>
        </p:nvSpPr>
        <p:spPr bwMode="auto">
          <a:xfrm>
            <a:off x="-139700" y="1760538"/>
            <a:ext cx="312738" cy="438150"/>
          </a:xfrm>
          <a:custGeom>
            <a:avLst/>
            <a:gdLst>
              <a:gd name="T0" fmla="*/ 418641 w 418641"/>
              <a:gd name="T1" fmla="*/ 308472 h 583894"/>
              <a:gd name="T2" fmla="*/ 0 w 418641"/>
              <a:gd name="T3" fmla="*/ 583894 h 583894"/>
              <a:gd name="T4" fmla="*/ 77118 w 418641"/>
              <a:gd name="T5" fmla="*/ 0 h 583894"/>
              <a:gd name="T6" fmla="*/ 418641 w 418641"/>
              <a:gd name="T7" fmla="*/ 308472 h 583894"/>
              <a:gd name="T8" fmla="*/ 0 60000 65536"/>
              <a:gd name="T9" fmla="*/ 0 60000 65536"/>
              <a:gd name="T10" fmla="*/ 0 60000 65536"/>
              <a:gd name="T11" fmla="*/ 0 60000 65536"/>
              <a:gd name="T12" fmla="*/ 0 w 418641"/>
              <a:gd name="T13" fmla="*/ 0 h 583894"/>
              <a:gd name="T14" fmla="*/ 418641 w 418641"/>
              <a:gd name="T15" fmla="*/ 583894 h 583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18641" h="583894">
                <a:moveTo>
                  <a:pt x="418641" y="308472"/>
                </a:moveTo>
                <a:lnTo>
                  <a:pt x="0" y="583894"/>
                </a:lnTo>
                <a:lnTo>
                  <a:pt x="77118" y="0"/>
                </a:lnTo>
                <a:lnTo>
                  <a:pt x="418641" y="308472"/>
                </a:lnTo>
                <a:close/>
              </a:path>
            </a:pathLst>
          </a:custGeom>
          <a:solidFill>
            <a:srgbClr val="D9203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4" name="任意多边形 9"/>
          <p:cNvSpPr>
            <a:spLocks noChangeArrowheads="1"/>
          </p:cNvSpPr>
          <p:nvPr userDrawn="1"/>
        </p:nvSpPr>
        <p:spPr bwMode="auto">
          <a:xfrm>
            <a:off x="-57150" y="2338388"/>
            <a:ext cx="965200" cy="412750"/>
          </a:xfrm>
          <a:custGeom>
            <a:avLst/>
            <a:gdLst>
              <a:gd name="T0" fmla="*/ 22034 w 1288973"/>
              <a:gd name="T1" fmla="*/ 88135 h 550844"/>
              <a:gd name="T2" fmla="*/ 1288973 w 1288973"/>
              <a:gd name="T3" fmla="*/ 0 h 550844"/>
              <a:gd name="T4" fmla="*/ 0 w 1288973"/>
              <a:gd name="T5" fmla="*/ 550844 h 550844"/>
              <a:gd name="T6" fmla="*/ 22034 w 1288973"/>
              <a:gd name="T7" fmla="*/ 88135 h 550844"/>
              <a:gd name="T8" fmla="*/ 0 60000 65536"/>
              <a:gd name="T9" fmla="*/ 0 60000 65536"/>
              <a:gd name="T10" fmla="*/ 0 60000 65536"/>
              <a:gd name="T11" fmla="*/ 0 60000 65536"/>
              <a:gd name="T12" fmla="*/ 0 w 1288973"/>
              <a:gd name="T13" fmla="*/ 0 h 550844"/>
              <a:gd name="T14" fmla="*/ 1288973 w 1288973"/>
              <a:gd name="T15" fmla="*/ 550844 h 5508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88973" h="550844">
                <a:moveTo>
                  <a:pt x="22034" y="88135"/>
                </a:moveTo>
                <a:lnTo>
                  <a:pt x="1288973" y="0"/>
                </a:lnTo>
                <a:lnTo>
                  <a:pt x="0" y="550844"/>
                </a:lnTo>
                <a:lnTo>
                  <a:pt x="22034" y="88135"/>
                </a:lnTo>
                <a:close/>
              </a:path>
            </a:pathLst>
          </a:custGeom>
          <a:solidFill>
            <a:srgbClr val="39111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5" name="任意多边形 10"/>
          <p:cNvSpPr>
            <a:spLocks noChangeArrowheads="1"/>
          </p:cNvSpPr>
          <p:nvPr userDrawn="1"/>
        </p:nvSpPr>
        <p:spPr bwMode="auto">
          <a:xfrm>
            <a:off x="-7938" y="2330450"/>
            <a:ext cx="884238" cy="552450"/>
          </a:xfrm>
          <a:custGeom>
            <a:avLst/>
            <a:gdLst>
              <a:gd name="T0" fmla="*/ 1178805 w 1178805"/>
              <a:gd name="T1" fmla="*/ 0 h 738131"/>
              <a:gd name="T2" fmla="*/ 859316 w 1178805"/>
              <a:gd name="T3" fmla="*/ 661013 h 738131"/>
              <a:gd name="T4" fmla="*/ 11017 w 1178805"/>
              <a:gd name="T5" fmla="*/ 738131 h 738131"/>
              <a:gd name="T6" fmla="*/ 0 w 1178805"/>
              <a:gd name="T7" fmla="*/ 528810 h 738131"/>
              <a:gd name="T8" fmla="*/ 1178805 w 1178805"/>
              <a:gd name="T9" fmla="*/ 0 h 73813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178805"/>
              <a:gd name="T16" fmla="*/ 0 h 738131"/>
              <a:gd name="T17" fmla="*/ 1178805 w 1178805"/>
              <a:gd name="T18" fmla="*/ 738131 h 73813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178805" h="738131">
                <a:moveTo>
                  <a:pt x="1178805" y="0"/>
                </a:moveTo>
                <a:lnTo>
                  <a:pt x="859316" y="661013"/>
                </a:lnTo>
                <a:lnTo>
                  <a:pt x="11017" y="738131"/>
                </a:lnTo>
                <a:lnTo>
                  <a:pt x="0" y="528810"/>
                </a:lnTo>
                <a:lnTo>
                  <a:pt x="1178805" y="0"/>
                </a:lnTo>
                <a:close/>
              </a:path>
            </a:pathLst>
          </a:custGeom>
          <a:solidFill>
            <a:srgbClr val="660C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6" name="任意多边形 11"/>
          <p:cNvSpPr>
            <a:spLocks noChangeArrowheads="1"/>
          </p:cNvSpPr>
          <p:nvPr userDrawn="1"/>
        </p:nvSpPr>
        <p:spPr bwMode="auto">
          <a:xfrm>
            <a:off x="-57150" y="2825750"/>
            <a:ext cx="701675" cy="669925"/>
          </a:xfrm>
          <a:custGeom>
            <a:avLst/>
            <a:gdLst>
              <a:gd name="T0" fmla="*/ 44067 w 936433"/>
              <a:gd name="T1" fmla="*/ 55084 h 892366"/>
              <a:gd name="T2" fmla="*/ 936433 w 936433"/>
              <a:gd name="T3" fmla="*/ 0 h 892366"/>
              <a:gd name="T4" fmla="*/ 363556 w 936433"/>
              <a:gd name="T5" fmla="*/ 760163 h 892366"/>
              <a:gd name="T6" fmla="*/ 0 w 936433"/>
              <a:gd name="T7" fmla="*/ 892366 h 892366"/>
              <a:gd name="T8" fmla="*/ 44067 w 936433"/>
              <a:gd name="T9" fmla="*/ 55084 h 89236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36433"/>
              <a:gd name="T16" fmla="*/ 0 h 892366"/>
              <a:gd name="T17" fmla="*/ 936433 w 936433"/>
              <a:gd name="T18" fmla="*/ 892366 h 89236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36433" h="892366">
                <a:moveTo>
                  <a:pt x="44067" y="55084"/>
                </a:moveTo>
                <a:lnTo>
                  <a:pt x="936433" y="0"/>
                </a:lnTo>
                <a:lnTo>
                  <a:pt x="363556" y="760163"/>
                </a:lnTo>
                <a:lnTo>
                  <a:pt x="0" y="892366"/>
                </a:lnTo>
                <a:lnTo>
                  <a:pt x="44067" y="55084"/>
                </a:lnTo>
                <a:close/>
              </a:path>
            </a:pathLst>
          </a:custGeom>
          <a:solidFill>
            <a:srgbClr val="8215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7" name="任意多边形 13"/>
          <p:cNvSpPr>
            <a:spLocks noChangeArrowheads="1"/>
          </p:cNvSpPr>
          <p:nvPr userDrawn="1"/>
        </p:nvSpPr>
        <p:spPr bwMode="auto">
          <a:xfrm>
            <a:off x="198438" y="2784475"/>
            <a:ext cx="1189037" cy="628650"/>
          </a:xfrm>
          <a:custGeom>
            <a:avLst/>
            <a:gdLst>
              <a:gd name="T0" fmla="*/ 572877 w 1586429"/>
              <a:gd name="T1" fmla="*/ 66102 h 837282"/>
              <a:gd name="T2" fmla="*/ 1586429 w 1586429"/>
              <a:gd name="T3" fmla="*/ 0 h 837282"/>
              <a:gd name="T4" fmla="*/ 0 w 1586429"/>
              <a:gd name="T5" fmla="*/ 837282 h 837282"/>
              <a:gd name="T6" fmla="*/ 572877 w 1586429"/>
              <a:gd name="T7" fmla="*/ 66102 h 837282"/>
              <a:gd name="T8" fmla="*/ 0 60000 65536"/>
              <a:gd name="T9" fmla="*/ 0 60000 65536"/>
              <a:gd name="T10" fmla="*/ 0 60000 65536"/>
              <a:gd name="T11" fmla="*/ 0 60000 65536"/>
              <a:gd name="T12" fmla="*/ 0 w 1586429"/>
              <a:gd name="T13" fmla="*/ 0 h 837282"/>
              <a:gd name="T14" fmla="*/ 1586429 w 1586429"/>
              <a:gd name="T15" fmla="*/ 837282 h 83728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86429" h="837282">
                <a:moveTo>
                  <a:pt x="572877" y="66102"/>
                </a:moveTo>
                <a:lnTo>
                  <a:pt x="1586429" y="0"/>
                </a:lnTo>
                <a:lnTo>
                  <a:pt x="0" y="837282"/>
                </a:lnTo>
                <a:lnTo>
                  <a:pt x="572877" y="66102"/>
                </a:lnTo>
                <a:close/>
              </a:path>
            </a:pathLst>
          </a:custGeom>
          <a:solidFill>
            <a:srgbClr val="BC20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8" name="任意多边形 15"/>
          <p:cNvSpPr>
            <a:spLocks noChangeArrowheads="1"/>
          </p:cNvSpPr>
          <p:nvPr userDrawn="1"/>
        </p:nvSpPr>
        <p:spPr bwMode="auto">
          <a:xfrm>
            <a:off x="-320675" y="2786063"/>
            <a:ext cx="2586038" cy="950912"/>
          </a:xfrm>
          <a:custGeom>
            <a:avLst/>
            <a:gdLst>
              <a:gd name="T0" fmla="*/ 220338 w 3448280"/>
              <a:gd name="T1" fmla="*/ 980501 h 1255923"/>
              <a:gd name="T2" fmla="*/ 2258458 w 3448280"/>
              <a:gd name="T3" fmla="*/ 0 h 1255923"/>
              <a:gd name="T4" fmla="*/ 3448280 w 3448280"/>
              <a:gd name="T5" fmla="*/ 771181 h 1255923"/>
              <a:gd name="T6" fmla="*/ 0 w 3448280"/>
              <a:gd name="T7" fmla="*/ 1255923 h 1255923"/>
              <a:gd name="T8" fmla="*/ 220338 w 3448280"/>
              <a:gd name="T9" fmla="*/ 980501 h 1255923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448280"/>
              <a:gd name="T16" fmla="*/ 0 h 1255923"/>
              <a:gd name="T17" fmla="*/ 3448280 w 3448280"/>
              <a:gd name="T18" fmla="*/ 1255923 h 1255923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448280" h="1255923">
                <a:moveTo>
                  <a:pt x="220338" y="980501"/>
                </a:moveTo>
                <a:lnTo>
                  <a:pt x="2258458" y="0"/>
                </a:lnTo>
                <a:lnTo>
                  <a:pt x="3448280" y="771181"/>
                </a:lnTo>
                <a:lnTo>
                  <a:pt x="0" y="1255923"/>
                </a:lnTo>
                <a:lnTo>
                  <a:pt x="220338" y="980501"/>
                </a:lnTo>
                <a:close/>
              </a:path>
            </a:pathLst>
          </a:custGeom>
          <a:solidFill>
            <a:srgbClr val="CE21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59" name="任意多边形 17"/>
          <p:cNvSpPr>
            <a:spLocks noChangeArrowheads="1"/>
          </p:cNvSpPr>
          <p:nvPr userDrawn="1"/>
        </p:nvSpPr>
        <p:spPr bwMode="auto">
          <a:xfrm>
            <a:off x="1346200" y="2611438"/>
            <a:ext cx="942975" cy="784225"/>
          </a:xfrm>
          <a:custGeom>
            <a:avLst/>
            <a:gdLst>
              <a:gd name="T0" fmla="*/ 0 w 1255923"/>
              <a:gd name="T1" fmla="*/ 242371 h 1024569"/>
              <a:gd name="T2" fmla="*/ 705080 w 1255923"/>
              <a:gd name="T3" fmla="*/ 0 h 1024569"/>
              <a:gd name="T4" fmla="*/ 1255923 w 1255923"/>
              <a:gd name="T5" fmla="*/ 1024569 h 1024569"/>
              <a:gd name="T6" fmla="*/ 0 w 1255923"/>
              <a:gd name="T7" fmla="*/ 242371 h 1024569"/>
              <a:gd name="T8" fmla="*/ 0 60000 65536"/>
              <a:gd name="T9" fmla="*/ 0 60000 65536"/>
              <a:gd name="T10" fmla="*/ 0 60000 65536"/>
              <a:gd name="T11" fmla="*/ 0 60000 65536"/>
              <a:gd name="T12" fmla="*/ 0 w 1255923"/>
              <a:gd name="T13" fmla="*/ 0 h 1024569"/>
              <a:gd name="T14" fmla="*/ 1255923 w 1255923"/>
              <a:gd name="T15" fmla="*/ 1024569 h 102456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55923" h="1024569">
                <a:moveTo>
                  <a:pt x="0" y="242371"/>
                </a:moveTo>
                <a:lnTo>
                  <a:pt x="705080" y="0"/>
                </a:lnTo>
                <a:lnTo>
                  <a:pt x="1255923" y="1024569"/>
                </a:lnTo>
                <a:lnTo>
                  <a:pt x="0" y="242371"/>
                </a:lnTo>
                <a:close/>
              </a:path>
            </a:pathLst>
          </a:custGeom>
          <a:solidFill>
            <a:srgbClr val="D11F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0" name="任意多边形 18"/>
          <p:cNvSpPr>
            <a:spLocks noChangeArrowheads="1"/>
          </p:cNvSpPr>
          <p:nvPr userDrawn="1"/>
        </p:nvSpPr>
        <p:spPr bwMode="auto">
          <a:xfrm>
            <a:off x="1214438" y="2635250"/>
            <a:ext cx="644525" cy="165100"/>
          </a:xfrm>
          <a:custGeom>
            <a:avLst/>
            <a:gdLst>
              <a:gd name="T0" fmla="*/ 0 w 859315"/>
              <a:gd name="T1" fmla="*/ 11017 h 253388"/>
              <a:gd name="T2" fmla="*/ 859315 w 859315"/>
              <a:gd name="T3" fmla="*/ 0 h 253388"/>
              <a:gd name="T4" fmla="*/ 220337 w 859315"/>
              <a:gd name="T5" fmla="*/ 253388 h 253388"/>
              <a:gd name="T6" fmla="*/ 0 w 859315"/>
              <a:gd name="T7" fmla="*/ 11017 h 253388"/>
              <a:gd name="T8" fmla="*/ 0 60000 65536"/>
              <a:gd name="T9" fmla="*/ 0 60000 65536"/>
              <a:gd name="T10" fmla="*/ 0 60000 65536"/>
              <a:gd name="T11" fmla="*/ 0 60000 65536"/>
              <a:gd name="T12" fmla="*/ 0 w 859315"/>
              <a:gd name="T13" fmla="*/ 0 h 253388"/>
              <a:gd name="T14" fmla="*/ 859315 w 859315"/>
              <a:gd name="T15" fmla="*/ 253388 h 25338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59315" h="253388">
                <a:moveTo>
                  <a:pt x="0" y="11017"/>
                </a:moveTo>
                <a:lnTo>
                  <a:pt x="859315" y="0"/>
                </a:lnTo>
                <a:lnTo>
                  <a:pt x="220337" y="253388"/>
                </a:lnTo>
                <a:lnTo>
                  <a:pt x="0" y="11017"/>
                </a:lnTo>
                <a:close/>
              </a:path>
            </a:pathLst>
          </a:custGeom>
          <a:solidFill>
            <a:srgbClr val="34110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1" name="任意多边形 19"/>
          <p:cNvSpPr>
            <a:spLocks noChangeArrowheads="1"/>
          </p:cNvSpPr>
          <p:nvPr userDrawn="1"/>
        </p:nvSpPr>
        <p:spPr bwMode="auto">
          <a:xfrm>
            <a:off x="1222375" y="2420938"/>
            <a:ext cx="661988" cy="231775"/>
          </a:xfrm>
          <a:custGeom>
            <a:avLst/>
            <a:gdLst>
              <a:gd name="T0" fmla="*/ 0 w 881350"/>
              <a:gd name="T1" fmla="*/ 297456 h 308473"/>
              <a:gd name="T2" fmla="*/ 881350 w 881350"/>
              <a:gd name="T3" fmla="*/ 0 h 308473"/>
              <a:gd name="T4" fmla="*/ 837282 w 881350"/>
              <a:gd name="T5" fmla="*/ 308473 h 308473"/>
              <a:gd name="T6" fmla="*/ 0 w 881350"/>
              <a:gd name="T7" fmla="*/ 297456 h 308473"/>
              <a:gd name="T8" fmla="*/ 0 60000 65536"/>
              <a:gd name="T9" fmla="*/ 0 60000 65536"/>
              <a:gd name="T10" fmla="*/ 0 60000 65536"/>
              <a:gd name="T11" fmla="*/ 0 60000 65536"/>
              <a:gd name="T12" fmla="*/ 0 w 881350"/>
              <a:gd name="T13" fmla="*/ 0 h 308473"/>
              <a:gd name="T14" fmla="*/ 881350 w 881350"/>
              <a:gd name="T15" fmla="*/ 308473 h 30847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81350" h="308473">
                <a:moveTo>
                  <a:pt x="0" y="297456"/>
                </a:moveTo>
                <a:lnTo>
                  <a:pt x="881350" y="0"/>
                </a:lnTo>
                <a:lnTo>
                  <a:pt x="837282" y="308473"/>
                </a:lnTo>
                <a:lnTo>
                  <a:pt x="0" y="297456"/>
                </a:lnTo>
                <a:close/>
              </a:path>
            </a:pathLst>
          </a:custGeom>
          <a:solidFill>
            <a:srgbClr val="A61E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2" name="任意多边形 21"/>
          <p:cNvSpPr>
            <a:spLocks noChangeArrowheads="1"/>
          </p:cNvSpPr>
          <p:nvPr userDrawn="1"/>
        </p:nvSpPr>
        <p:spPr bwMode="auto">
          <a:xfrm>
            <a:off x="884238" y="2189163"/>
            <a:ext cx="355600" cy="479425"/>
          </a:xfrm>
          <a:custGeom>
            <a:avLst/>
            <a:gdLst>
              <a:gd name="T0" fmla="*/ 0 w 473725"/>
              <a:gd name="T1" fmla="*/ 187287 h 638978"/>
              <a:gd name="T2" fmla="*/ 451691 w 473725"/>
              <a:gd name="T3" fmla="*/ 0 h 638978"/>
              <a:gd name="T4" fmla="*/ 473725 w 473725"/>
              <a:gd name="T5" fmla="*/ 638978 h 638978"/>
              <a:gd name="T6" fmla="*/ 0 w 473725"/>
              <a:gd name="T7" fmla="*/ 187287 h 638978"/>
              <a:gd name="T8" fmla="*/ 0 60000 65536"/>
              <a:gd name="T9" fmla="*/ 0 60000 65536"/>
              <a:gd name="T10" fmla="*/ 0 60000 65536"/>
              <a:gd name="T11" fmla="*/ 0 60000 65536"/>
              <a:gd name="T12" fmla="*/ 0 w 473725"/>
              <a:gd name="T13" fmla="*/ 0 h 638978"/>
              <a:gd name="T14" fmla="*/ 473725 w 473725"/>
              <a:gd name="T15" fmla="*/ 638978 h 6389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3725" h="638978">
                <a:moveTo>
                  <a:pt x="0" y="187287"/>
                </a:moveTo>
                <a:lnTo>
                  <a:pt x="451691" y="0"/>
                </a:lnTo>
                <a:lnTo>
                  <a:pt x="473725" y="638978"/>
                </a:lnTo>
                <a:lnTo>
                  <a:pt x="0" y="187287"/>
                </a:lnTo>
                <a:close/>
              </a:path>
            </a:pathLst>
          </a:custGeom>
          <a:solidFill>
            <a:srgbClr val="BD20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3" name="任意多边形 22"/>
          <p:cNvSpPr>
            <a:spLocks noChangeArrowheads="1"/>
          </p:cNvSpPr>
          <p:nvPr userDrawn="1"/>
        </p:nvSpPr>
        <p:spPr bwMode="auto">
          <a:xfrm>
            <a:off x="858838" y="1314450"/>
            <a:ext cx="355600" cy="1031875"/>
          </a:xfrm>
          <a:custGeom>
            <a:avLst/>
            <a:gdLst>
              <a:gd name="T0" fmla="*/ 319489 w 473726"/>
              <a:gd name="T1" fmla="*/ 0 h 1377108"/>
              <a:gd name="T2" fmla="*/ 473726 w 473726"/>
              <a:gd name="T3" fmla="*/ 1244906 h 1377108"/>
              <a:gd name="T4" fmla="*/ 0 w 473726"/>
              <a:gd name="T5" fmla="*/ 1377108 h 1377108"/>
              <a:gd name="T6" fmla="*/ 319489 w 473726"/>
              <a:gd name="T7" fmla="*/ 0 h 1377108"/>
              <a:gd name="T8" fmla="*/ 0 60000 65536"/>
              <a:gd name="T9" fmla="*/ 0 60000 65536"/>
              <a:gd name="T10" fmla="*/ 0 60000 65536"/>
              <a:gd name="T11" fmla="*/ 0 60000 65536"/>
              <a:gd name="T12" fmla="*/ 0 w 473726"/>
              <a:gd name="T13" fmla="*/ 0 h 1377108"/>
              <a:gd name="T14" fmla="*/ 473726 w 473726"/>
              <a:gd name="T15" fmla="*/ 1377108 h 137710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3726" h="1377108">
                <a:moveTo>
                  <a:pt x="319489" y="0"/>
                </a:moveTo>
                <a:lnTo>
                  <a:pt x="473726" y="1244906"/>
                </a:lnTo>
                <a:lnTo>
                  <a:pt x="0" y="1377108"/>
                </a:lnTo>
                <a:lnTo>
                  <a:pt x="319489" y="0"/>
                </a:lnTo>
                <a:close/>
              </a:path>
            </a:pathLst>
          </a:custGeom>
          <a:solidFill>
            <a:srgbClr val="F172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4" name="任意多边形 24"/>
          <p:cNvSpPr>
            <a:spLocks noChangeArrowheads="1"/>
          </p:cNvSpPr>
          <p:nvPr userDrawn="1"/>
        </p:nvSpPr>
        <p:spPr bwMode="auto">
          <a:xfrm>
            <a:off x="1090613" y="1330325"/>
            <a:ext cx="347662" cy="982663"/>
          </a:xfrm>
          <a:custGeom>
            <a:avLst/>
            <a:gdLst>
              <a:gd name="T0" fmla="*/ 0 w 451692"/>
              <a:gd name="T1" fmla="*/ 0 h 1233889"/>
              <a:gd name="T2" fmla="*/ 451692 w 451692"/>
              <a:gd name="T3" fmla="*/ 352539 h 1233889"/>
              <a:gd name="T4" fmla="*/ 165253 w 451692"/>
              <a:gd name="T5" fmla="*/ 1233889 h 1233889"/>
              <a:gd name="T6" fmla="*/ 0 w 451692"/>
              <a:gd name="T7" fmla="*/ 0 h 1233889"/>
              <a:gd name="T8" fmla="*/ 0 60000 65536"/>
              <a:gd name="T9" fmla="*/ 0 60000 65536"/>
              <a:gd name="T10" fmla="*/ 0 60000 65536"/>
              <a:gd name="T11" fmla="*/ 0 60000 65536"/>
              <a:gd name="T12" fmla="*/ 0 w 451692"/>
              <a:gd name="T13" fmla="*/ 0 h 1233889"/>
              <a:gd name="T14" fmla="*/ 451692 w 451692"/>
              <a:gd name="T15" fmla="*/ 1233889 h 123388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1692" h="1233889">
                <a:moveTo>
                  <a:pt x="0" y="0"/>
                </a:moveTo>
                <a:lnTo>
                  <a:pt x="451692" y="352539"/>
                </a:lnTo>
                <a:lnTo>
                  <a:pt x="165253" y="1233889"/>
                </a:lnTo>
                <a:lnTo>
                  <a:pt x="0" y="0"/>
                </a:lnTo>
                <a:close/>
              </a:path>
            </a:pathLst>
          </a:custGeom>
          <a:solidFill>
            <a:srgbClr val="E9254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5" name="任意多边形 25"/>
          <p:cNvSpPr>
            <a:spLocks noChangeArrowheads="1"/>
          </p:cNvSpPr>
          <p:nvPr userDrawn="1"/>
        </p:nvSpPr>
        <p:spPr bwMode="auto">
          <a:xfrm>
            <a:off x="1231900" y="1593850"/>
            <a:ext cx="635000" cy="603250"/>
          </a:xfrm>
          <a:custGeom>
            <a:avLst/>
            <a:gdLst>
              <a:gd name="T0" fmla="*/ 275422 w 848299"/>
              <a:gd name="T1" fmla="*/ 0 h 804232"/>
              <a:gd name="T2" fmla="*/ 848299 w 848299"/>
              <a:gd name="T3" fmla="*/ 407625 h 804232"/>
              <a:gd name="T4" fmla="*/ 0 w 848299"/>
              <a:gd name="T5" fmla="*/ 804232 h 804232"/>
              <a:gd name="T6" fmla="*/ 275422 w 848299"/>
              <a:gd name="T7" fmla="*/ 0 h 804232"/>
              <a:gd name="T8" fmla="*/ 0 60000 65536"/>
              <a:gd name="T9" fmla="*/ 0 60000 65536"/>
              <a:gd name="T10" fmla="*/ 0 60000 65536"/>
              <a:gd name="T11" fmla="*/ 0 60000 65536"/>
              <a:gd name="T12" fmla="*/ 0 w 848299"/>
              <a:gd name="T13" fmla="*/ 0 h 804232"/>
              <a:gd name="T14" fmla="*/ 848299 w 848299"/>
              <a:gd name="T15" fmla="*/ 804232 h 80423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48299" h="804232">
                <a:moveTo>
                  <a:pt x="275422" y="0"/>
                </a:moveTo>
                <a:lnTo>
                  <a:pt x="848299" y="407625"/>
                </a:lnTo>
                <a:lnTo>
                  <a:pt x="0" y="804232"/>
                </a:lnTo>
                <a:lnTo>
                  <a:pt x="275422" y="0"/>
                </a:lnTo>
                <a:close/>
              </a:path>
            </a:pathLst>
          </a:custGeom>
          <a:solidFill>
            <a:srgbClr val="C920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6" name="任意多边形 27"/>
          <p:cNvSpPr>
            <a:spLocks noChangeArrowheads="1"/>
          </p:cNvSpPr>
          <p:nvPr userDrawn="1"/>
        </p:nvSpPr>
        <p:spPr bwMode="auto">
          <a:xfrm>
            <a:off x="1222375" y="2206625"/>
            <a:ext cx="223838" cy="438150"/>
          </a:xfrm>
          <a:custGeom>
            <a:avLst/>
            <a:gdLst>
              <a:gd name="T0" fmla="*/ 0 w 297456"/>
              <a:gd name="T1" fmla="*/ 0 h 583894"/>
              <a:gd name="T2" fmla="*/ 297456 w 297456"/>
              <a:gd name="T3" fmla="*/ 242371 h 583894"/>
              <a:gd name="T4" fmla="*/ 0 w 297456"/>
              <a:gd name="T5" fmla="*/ 583894 h 583894"/>
              <a:gd name="T6" fmla="*/ 0 w 297456"/>
              <a:gd name="T7" fmla="*/ 0 h 583894"/>
              <a:gd name="T8" fmla="*/ 0 60000 65536"/>
              <a:gd name="T9" fmla="*/ 0 60000 65536"/>
              <a:gd name="T10" fmla="*/ 0 60000 65536"/>
              <a:gd name="T11" fmla="*/ 0 60000 65536"/>
              <a:gd name="T12" fmla="*/ 0 w 297456"/>
              <a:gd name="T13" fmla="*/ 0 h 583894"/>
              <a:gd name="T14" fmla="*/ 297456 w 297456"/>
              <a:gd name="T15" fmla="*/ 583894 h 5838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97456" h="583894">
                <a:moveTo>
                  <a:pt x="0" y="0"/>
                </a:moveTo>
                <a:lnTo>
                  <a:pt x="297456" y="242371"/>
                </a:lnTo>
                <a:lnTo>
                  <a:pt x="0" y="583894"/>
                </a:lnTo>
                <a:lnTo>
                  <a:pt x="0" y="0"/>
                </a:lnTo>
                <a:close/>
              </a:path>
            </a:pathLst>
          </a:custGeom>
          <a:solidFill>
            <a:srgbClr val="5F0B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7" name="任意多边形 32"/>
          <p:cNvSpPr>
            <a:spLocks noChangeArrowheads="1"/>
          </p:cNvSpPr>
          <p:nvPr userDrawn="1"/>
        </p:nvSpPr>
        <p:spPr bwMode="auto">
          <a:xfrm>
            <a:off x="1420813" y="1593850"/>
            <a:ext cx="900112" cy="736600"/>
          </a:xfrm>
          <a:custGeom>
            <a:avLst/>
            <a:gdLst>
              <a:gd name="T0" fmla="*/ 0 w 1134738"/>
              <a:gd name="T1" fmla="*/ 0 h 881350"/>
              <a:gd name="T2" fmla="*/ 1134738 w 1134738"/>
              <a:gd name="T3" fmla="*/ 881350 h 881350"/>
              <a:gd name="T4" fmla="*/ 627962 w 1134738"/>
              <a:gd name="T5" fmla="*/ 165253 h 881350"/>
              <a:gd name="T6" fmla="*/ 0 w 1134738"/>
              <a:gd name="T7" fmla="*/ 0 h 881350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8"/>
              <a:gd name="T13" fmla="*/ 0 h 881350"/>
              <a:gd name="T14" fmla="*/ 1134738 w 1134738"/>
              <a:gd name="T15" fmla="*/ 881350 h 8813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8" h="881350">
                <a:moveTo>
                  <a:pt x="0" y="0"/>
                </a:moveTo>
                <a:lnTo>
                  <a:pt x="1134738" y="881350"/>
                </a:lnTo>
                <a:lnTo>
                  <a:pt x="627962" y="165253"/>
                </a:lnTo>
                <a:lnTo>
                  <a:pt x="0" y="0"/>
                </a:lnTo>
                <a:close/>
              </a:path>
            </a:pathLst>
          </a:custGeom>
          <a:solidFill>
            <a:srgbClr val="EA2E3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8" name="任意多边形 33"/>
          <p:cNvSpPr>
            <a:spLocks noChangeArrowheads="1"/>
          </p:cNvSpPr>
          <p:nvPr userDrawn="1"/>
        </p:nvSpPr>
        <p:spPr bwMode="auto">
          <a:xfrm>
            <a:off x="1866900" y="1949450"/>
            <a:ext cx="388938" cy="447675"/>
          </a:xfrm>
          <a:custGeom>
            <a:avLst/>
            <a:gdLst>
              <a:gd name="T0" fmla="*/ 517793 w 517793"/>
              <a:gd name="T1" fmla="*/ 418641 h 594911"/>
              <a:gd name="T2" fmla="*/ 0 w 517793"/>
              <a:gd name="T3" fmla="*/ 594911 h 594911"/>
              <a:gd name="T4" fmla="*/ 11017 w 517793"/>
              <a:gd name="T5" fmla="*/ 0 h 594911"/>
              <a:gd name="T6" fmla="*/ 517793 w 517793"/>
              <a:gd name="T7" fmla="*/ 418641 h 594911"/>
              <a:gd name="T8" fmla="*/ 0 60000 65536"/>
              <a:gd name="T9" fmla="*/ 0 60000 65536"/>
              <a:gd name="T10" fmla="*/ 0 60000 65536"/>
              <a:gd name="T11" fmla="*/ 0 60000 65536"/>
              <a:gd name="T12" fmla="*/ 0 w 517793"/>
              <a:gd name="T13" fmla="*/ 0 h 594911"/>
              <a:gd name="T14" fmla="*/ 517793 w 517793"/>
              <a:gd name="T15" fmla="*/ 594911 h 59491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17793" h="594911">
                <a:moveTo>
                  <a:pt x="517793" y="418641"/>
                </a:moveTo>
                <a:lnTo>
                  <a:pt x="0" y="594911"/>
                </a:lnTo>
                <a:lnTo>
                  <a:pt x="11017" y="0"/>
                </a:lnTo>
                <a:lnTo>
                  <a:pt x="517793" y="418641"/>
                </a:lnTo>
                <a:close/>
              </a:path>
            </a:pathLst>
          </a:custGeom>
          <a:solidFill>
            <a:srgbClr val="C41F4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69" name="任意多边形 37"/>
          <p:cNvSpPr>
            <a:spLocks noChangeArrowheads="1"/>
          </p:cNvSpPr>
          <p:nvPr userDrawn="1"/>
        </p:nvSpPr>
        <p:spPr bwMode="auto">
          <a:xfrm>
            <a:off x="1454150" y="1273175"/>
            <a:ext cx="933450" cy="461963"/>
          </a:xfrm>
          <a:custGeom>
            <a:avLst/>
            <a:gdLst>
              <a:gd name="T0" fmla="*/ 0 w 1244906"/>
              <a:gd name="T1" fmla="*/ 418641 h 572878"/>
              <a:gd name="T2" fmla="*/ 1244906 w 1244906"/>
              <a:gd name="T3" fmla="*/ 0 h 572878"/>
              <a:gd name="T4" fmla="*/ 561861 w 1244906"/>
              <a:gd name="T5" fmla="*/ 572878 h 572878"/>
              <a:gd name="T6" fmla="*/ 0 w 1244906"/>
              <a:gd name="T7" fmla="*/ 418641 h 572878"/>
              <a:gd name="T8" fmla="*/ 0 60000 65536"/>
              <a:gd name="T9" fmla="*/ 0 60000 65536"/>
              <a:gd name="T10" fmla="*/ 0 60000 65536"/>
              <a:gd name="T11" fmla="*/ 0 60000 65536"/>
              <a:gd name="T12" fmla="*/ 0 w 1244906"/>
              <a:gd name="T13" fmla="*/ 0 h 572878"/>
              <a:gd name="T14" fmla="*/ 1244906 w 1244906"/>
              <a:gd name="T15" fmla="*/ 572878 h 5728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44906" h="572878">
                <a:moveTo>
                  <a:pt x="0" y="418641"/>
                </a:moveTo>
                <a:lnTo>
                  <a:pt x="1244906" y="0"/>
                </a:lnTo>
                <a:lnTo>
                  <a:pt x="561861" y="572878"/>
                </a:lnTo>
                <a:lnTo>
                  <a:pt x="0" y="418641"/>
                </a:lnTo>
                <a:close/>
              </a:path>
            </a:pathLst>
          </a:custGeom>
          <a:solidFill>
            <a:srgbClr val="F26F2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0" name="任意多边形 41"/>
          <p:cNvSpPr>
            <a:spLocks noChangeArrowheads="1"/>
          </p:cNvSpPr>
          <p:nvPr userDrawn="1"/>
        </p:nvSpPr>
        <p:spPr bwMode="auto">
          <a:xfrm>
            <a:off x="2263775" y="1585913"/>
            <a:ext cx="900113" cy="669925"/>
          </a:xfrm>
          <a:custGeom>
            <a:avLst/>
            <a:gdLst>
              <a:gd name="T0" fmla="*/ 176269 w 1200838"/>
              <a:gd name="T1" fmla="*/ 0 h 892366"/>
              <a:gd name="T2" fmla="*/ 0 w 1200838"/>
              <a:gd name="T3" fmla="*/ 892366 h 892366"/>
              <a:gd name="T4" fmla="*/ 1200838 w 1200838"/>
              <a:gd name="T5" fmla="*/ 154236 h 892366"/>
              <a:gd name="T6" fmla="*/ 176269 w 1200838"/>
              <a:gd name="T7" fmla="*/ 0 h 892366"/>
              <a:gd name="T8" fmla="*/ 0 60000 65536"/>
              <a:gd name="T9" fmla="*/ 0 60000 65536"/>
              <a:gd name="T10" fmla="*/ 0 60000 65536"/>
              <a:gd name="T11" fmla="*/ 0 60000 65536"/>
              <a:gd name="T12" fmla="*/ 0 w 1200838"/>
              <a:gd name="T13" fmla="*/ 0 h 892366"/>
              <a:gd name="T14" fmla="*/ 1200838 w 1200838"/>
              <a:gd name="T15" fmla="*/ 892366 h 89236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00838" h="892366">
                <a:moveTo>
                  <a:pt x="176269" y="0"/>
                </a:moveTo>
                <a:lnTo>
                  <a:pt x="0" y="892366"/>
                </a:lnTo>
                <a:lnTo>
                  <a:pt x="1200838" y="154236"/>
                </a:lnTo>
                <a:lnTo>
                  <a:pt x="176269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1" name="任意多边形 42"/>
          <p:cNvSpPr>
            <a:spLocks noChangeArrowheads="1"/>
          </p:cNvSpPr>
          <p:nvPr userDrawn="1"/>
        </p:nvSpPr>
        <p:spPr bwMode="auto">
          <a:xfrm>
            <a:off x="1892300" y="1644650"/>
            <a:ext cx="495300" cy="603250"/>
          </a:xfrm>
          <a:custGeom>
            <a:avLst/>
            <a:gdLst>
              <a:gd name="T0" fmla="*/ 0 w 661012"/>
              <a:gd name="T1" fmla="*/ 110168 h 804231"/>
              <a:gd name="T2" fmla="*/ 661012 w 661012"/>
              <a:gd name="T3" fmla="*/ 0 h 804231"/>
              <a:gd name="T4" fmla="*/ 495759 w 661012"/>
              <a:gd name="T5" fmla="*/ 804231 h 804231"/>
              <a:gd name="T6" fmla="*/ 0 w 661012"/>
              <a:gd name="T7" fmla="*/ 110168 h 804231"/>
              <a:gd name="T8" fmla="*/ 0 60000 65536"/>
              <a:gd name="T9" fmla="*/ 0 60000 65536"/>
              <a:gd name="T10" fmla="*/ 0 60000 65536"/>
              <a:gd name="T11" fmla="*/ 0 60000 65536"/>
              <a:gd name="T12" fmla="*/ 0 w 661012"/>
              <a:gd name="T13" fmla="*/ 0 h 804231"/>
              <a:gd name="T14" fmla="*/ 661012 w 661012"/>
              <a:gd name="T15" fmla="*/ 804231 h 80423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61012" h="804231">
                <a:moveTo>
                  <a:pt x="0" y="110168"/>
                </a:moveTo>
                <a:lnTo>
                  <a:pt x="661012" y="0"/>
                </a:lnTo>
                <a:lnTo>
                  <a:pt x="495759" y="804231"/>
                </a:lnTo>
                <a:lnTo>
                  <a:pt x="0" y="110168"/>
                </a:lnTo>
                <a:close/>
              </a:path>
            </a:pathLst>
          </a:custGeom>
          <a:solidFill>
            <a:srgbClr val="F2592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2" name="任意多边形 43"/>
          <p:cNvSpPr>
            <a:spLocks noChangeArrowheads="1"/>
          </p:cNvSpPr>
          <p:nvPr userDrawn="1"/>
        </p:nvSpPr>
        <p:spPr bwMode="auto">
          <a:xfrm>
            <a:off x="2279650" y="1676400"/>
            <a:ext cx="901700" cy="571500"/>
          </a:xfrm>
          <a:custGeom>
            <a:avLst/>
            <a:gdLst>
              <a:gd name="T0" fmla="*/ 1134737 w 1134737"/>
              <a:gd name="T1" fmla="*/ 0 h 672029"/>
              <a:gd name="T2" fmla="*/ 1046602 w 1134737"/>
              <a:gd name="T3" fmla="*/ 374573 h 672029"/>
              <a:gd name="T4" fmla="*/ 0 w 1134737"/>
              <a:gd name="T5" fmla="*/ 672029 h 672029"/>
              <a:gd name="T6" fmla="*/ 1134737 w 1134737"/>
              <a:gd name="T7" fmla="*/ 0 h 672029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7"/>
              <a:gd name="T13" fmla="*/ 0 h 672029"/>
              <a:gd name="T14" fmla="*/ 1134737 w 1134737"/>
              <a:gd name="T15" fmla="*/ 672029 h 6720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7" h="672029">
                <a:moveTo>
                  <a:pt x="1134737" y="0"/>
                </a:moveTo>
                <a:lnTo>
                  <a:pt x="1046602" y="374573"/>
                </a:lnTo>
                <a:lnTo>
                  <a:pt x="0" y="672029"/>
                </a:lnTo>
                <a:lnTo>
                  <a:pt x="1134737" y="0"/>
                </a:lnTo>
                <a:close/>
              </a:path>
            </a:pathLst>
          </a:custGeom>
          <a:solidFill>
            <a:srgbClr val="270C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3" name="任意多边形 45"/>
          <p:cNvSpPr>
            <a:spLocks noChangeArrowheads="1"/>
          </p:cNvSpPr>
          <p:nvPr userDrawn="1"/>
        </p:nvSpPr>
        <p:spPr bwMode="auto">
          <a:xfrm>
            <a:off x="3173413" y="1476375"/>
            <a:ext cx="982662" cy="231775"/>
          </a:xfrm>
          <a:custGeom>
            <a:avLst/>
            <a:gdLst>
              <a:gd name="T0" fmla="*/ 0 w 1311007"/>
              <a:gd name="T1" fmla="*/ 264405 h 264405"/>
              <a:gd name="T2" fmla="*/ 462709 w 1311007"/>
              <a:gd name="T3" fmla="*/ 0 h 264405"/>
              <a:gd name="T4" fmla="*/ 1311007 w 1311007"/>
              <a:gd name="T5" fmla="*/ 220337 h 264405"/>
              <a:gd name="T6" fmla="*/ 0 w 1311007"/>
              <a:gd name="T7" fmla="*/ 264405 h 264405"/>
              <a:gd name="T8" fmla="*/ 0 60000 65536"/>
              <a:gd name="T9" fmla="*/ 0 60000 65536"/>
              <a:gd name="T10" fmla="*/ 0 60000 65536"/>
              <a:gd name="T11" fmla="*/ 0 60000 65536"/>
              <a:gd name="T12" fmla="*/ 0 w 1311007"/>
              <a:gd name="T13" fmla="*/ 0 h 264405"/>
              <a:gd name="T14" fmla="*/ 1311007 w 1311007"/>
              <a:gd name="T15" fmla="*/ 264405 h 2644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11007" h="264405">
                <a:moveTo>
                  <a:pt x="0" y="264405"/>
                </a:moveTo>
                <a:lnTo>
                  <a:pt x="462709" y="0"/>
                </a:lnTo>
                <a:lnTo>
                  <a:pt x="1311007" y="220337"/>
                </a:lnTo>
                <a:lnTo>
                  <a:pt x="0" y="264405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4" name="任意多边形 49"/>
          <p:cNvSpPr>
            <a:spLocks noChangeArrowheads="1"/>
          </p:cNvSpPr>
          <p:nvPr userDrawn="1"/>
        </p:nvSpPr>
        <p:spPr bwMode="auto">
          <a:xfrm>
            <a:off x="2263775" y="2065338"/>
            <a:ext cx="958850" cy="223837"/>
          </a:xfrm>
          <a:custGeom>
            <a:avLst/>
            <a:gdLst>
              <a:gd name="T0" fmla="*/ 0 w 1277956"/>
              <a:gd name="T1" fmla="*/ 220337 h 286438"/>
              <a:gd name="T2" fmla="*/ 572877 w 1277956"/>
              <a:gd name="T3" fmla="*/ 286438 h 286438"/>
              <a:gd name="T4" fmla="*/ 1277956 w 1277956"/>
              <a:gd name="T5" fmla="*/ 0 h 286438"/>
              <a:gd name="T6" fmla="*/ 0 w 1277956"/>
              <a:gd name="T7" fmla="*/ 220337 h 286438"/>
              <a:gd name="T8" fmla="*/ 0 60000 65536"/>
              <a:gd name="T9" fmla="*/ 0 60000 65536"/>
              <a:gd name="T10" fmla="*/ 0 60000 65536"/>
              <a:gd name="T11" fmla="*/ 0 60000 65536"/>
              <a:gd name="T12" fmla="*/ 0 w 1277956"/>
              <a:gd name="T13" fmla="*/ 0 h 286438"/>
              <a:gd name="T14" fmla="*/ 1277956 w 1277956"/>
              <a:gd name="T15" fmla="*/ 286438 h 28643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77956" h="286438">
                <a:moveTo>
                  <a:pt x="0" y="220337"/>
                </a:moveTo>
                <a:lnTo>
                  <a:pt x="572877" y="286438"/>
                </a:lnTo>
                <a:lnTo>
                  <a:pt x="1277956" y="0"/>
                </a:lnTo>
                <a:lnTo>
                  <a:pt x="0" y="220337"/>
                </a:lnTo>
                <a:close/>
              </a:path>
            </a:pathLst>
          </a:custGeom>
          <a:solidFill>
            <a:srgbClr val="F3AD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5" name="任意多边形 51"/>
          <p:cNvSpPr>
            <a:spLocks noChangeArrowheads="1"/>
          </p:cNvSpPr>
          <p:nvPr userDrawn="1"/>
        </p:nvSpPr>
        <p:spPr bwMode="auto">
          <a:xfrm>
            <a:off x="2255838" y="2279650"/>
            <a:ext cx="768350" cy="1092200"/>
          </a:xfrm>
          <a:custGeom>
            <a:avLst/>
            <a:gdLst>
              <a:gd name="T0" fmla="*/ 561860 w 1002534"/>
              <a:gd name="T1" fmla="*/ 0 h 1454227"/>
              <a:gd name="T2" fmla="*/ 1002534 w 1002534"/>
              <a:gd name="T3" fmla="*/ 66101 h 1454227"/>
              <a:gd name="T4" fmla="*/ 0 w 1002534"/>
              <a:gd name="T5" fmla="*/ 1454227 h 1454227"/>
              <a:gd name="T6" fmla="*/ 561860 w 1002534"/>
              <a:gd name="T7" fmla="*/ 0 h 1454227"/>
              <a:gd name="T8" fmla="*/ 0 60000 65536"/>
              <a:gd name="T9" fmla="*/ 0 60000 65536"/>
              <a:gd name="T10" fmla="*/ 0 60000 65536"/>
              <a:gd name="T11" fmla="*/ 0 60000 65536"/>
              <a:gd name="T12" fmla="*/ 0 w 1002534"/>
              <a:gd name="T13" fmla="*/ 0 h 1454227"/>
              <a:gd name="T14" fmla="*/ 1002534 w 1002534"/>
              <a:gd name="T15" fmla="*/ 1454227 h 145422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2534" h="1454227">
                <a:moveTo>
                  <a:pt x="561860" y="0"/>
                </a:moveTo>
                <a:lnTo>
                  <a:pt x="1002534" y="66101"/>
                </a:lnTo>
                <a:lnTo>
                  <a:pt x="0" y="1454227"/>
                </a:lnTo>
                <a:lnTo>
                  <a:pt x="561860" y="0"/>
                </a:lnTo>
                <a:close/>
              </a:path>
            </a:pathLst>
          </a:custGeom>
          <a:solidFill>
            <a:srgbClr val="F159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6" name="任意多边形 52"/>
          <p:cNvSpPr>
            <a:spLocks noChangeArrowheads="1"/>
          </p:cNvSpPr>
          <p:nvPr userDrawn="1"/>
        </p:nvSpPr>
        <p:spPr bwMode="auto">
          <a:xfrm>
            <a:off x="2247900" y="2330450"/>
            <a:ext cx="1354138" cy="1057275"/>
          </a:xfrm>
          <a:custGeom>
            <a:avLst/>
            <a:gdLst>
              <a:gd name="T0" fmla="*/ 1013552 w 1817783"/>
              <a:gd name="T1" fmla="*/ 0 h 1443209"/>
              <a:gd name="T2" fmla="*/ 1817783 w 1817783"/>
              <a:gd name="T3" fmla="*/ 132202 h 1443209"/>
              <a:gd name="T4" fmla="*/ 0 w 1817783"/>
              <a:gd name="T5" fmla="*/ 1443209 h 1443209"/>
              <a:gd name="T6" fmla="*/ 1013552 w 1817783"/>
              <a:gd name="T7" fmla="*/ 0 h 1443209"/>
              <a:gd name="T8" fmla="*/ 0 60000 65536"/>
              <a:gd name="T9" fmla="*/ 0 60000 65536"/>
              <a:gd name="T10" fmla="*/ 0 60000 65536"/>
              <a:gd name="T11" fmla="*/ 0 60000 65536"/>
              <a:gd name="T12" fmla="*/ 0 w 1817783"/>
              <a:gd name="T13" fmla="*/ 0 h 1443209"/>
              <a:gd name="T14" fmla="*/ 1817783 w 1817783"/>
              <a:gd name="T15" fmla="*/ 1443209 h 144320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17783" h="1443209">
                <a:moveTo>
                  <a:pt x="1013552" y="0"/>
                </a:moveTo>
                <a:lnTo>
                  <a:pt x="1817783" y="132202"/>
                </a:lnTo>
                <a:lnTo>
                  <a:pt x="0" y="1443209"/>
                </a:lnTo>
                <a:lnTo>
                  <a:pt x="1013552" y="0"/>
                </a:lnTo>
                <a:close/>
              </a:path>
            </a:pathLst>
          </a:custGeom>
          <a:solidFill>
            <a:srgbClr val="128B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7" name="任意多边形 57"/>
          <p:cNvSpPr>
            <a:spLocks noChangeArrowheads="1"/>
          </p:cNvSpPr>
          <p:nvPr userDrawn="1"/>
        </p:nvSpPr>
        <p:spPr bwMode="auto">
          <a:xfrm>
            <a:off x="3106738" y="2413000"/>
            <a:ext cx="1023937" cy="355600"/>
          </a:xfrm>
          <a:custGeom>
            <a:avLst/>
            <a:gdLst>
              <a:gd name="T0" fmla="*/ 638978 w 1366092"/>
              <a:gd name="T1" fmla="*/ 0 h 473726"/>
              <a:gd name="T2" fmla="*/ 0 w 1366092"/>
              <a:gd name="T3" fmla="*/ 473726 h 473726"/>
              <a:gd name="T4" fmla="*/ 1366092 w 1366092"/>
              <a:gd name="T5" fmla="*/ 121186 h 473726"/>
              <a:gd name="T6" fmla="*/ 638978 w 1366092"/>
              <a:gd name="T7" fmla="*/ 0 h 473726"/>
              <a:gd name="T8" fmla="*/ 0 60000 65536"/>
              <a:gd name="T9" fmla="*/ 0 60000 65536"/>
              <a:gd name="T10" fmla="*/ 0 60000 65536"/>
              <a:gd name="T11" fmla="*/ 0 60000 65536"/>
              <a:gd name="T12" fmla="*/ 0 w 1366092"/>
              <a:gd name="T13" fmla="*/ 0 h 473726"/>
              <a:gd name="T14" fmla="*/ 1366092 w 1366092"/>
              <a:gd name="T15" fmla="*/ 473726 h 47372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66092" h="473726">
                <a:moveTo>
                  <a:pt x="638978" y="0"/>
                </a:moveTo>
                <a:lnTo>
                  <a:pt x="0" y="473726"/>
                </a:lnTo>
                <a:lnTo>
                  <a:pt x="1366092" y="121186"/>
                </a:lnTo>
                <a:lnTo>
                  <a:pt x="638978" y="0"/>
                </a:lnTo>
                <a:close/>
              </a:path>
            </a:pathLst>
          </a:custGeom>
          <a:solidFill>
            <a:srgbClr val="15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8" name="任意多边形 59"/>
          <p:cNvSpPr>
            <a:spLocks noChangeArrowheads="1"/>
          </p:cNvSpPr>
          <p:nvPr userDrawn="1"/>
        </p:nvSpPr>
        <p:spPr bwMode="auto">
          <a:xfrm>
            <a:off x="3106738" y="2759075"/>
            <a:ext cx="925512" cy="265113"/>
          </a:xfrm>
          <a:custGeom>
            <a:avLst/>
            <a:gdLst>
              <a:gd name="T0" fmla="*/ 0 w 1233889"/>
              <a:gd name="T1" fmla="*/ 0 h 352540"/>
              <a:gd name="T2" fmla="*/ 947451 w 1233889"/>
              <a:gd name="T3" fmla="*/ 352540 h 352540"/>
              <a:gd name="T4" fmla="*/ 1233889 w 1233889"/>
              <a:gd name="T5" fmla="*/ 44068 h 352540"/>
              <a:gd name="T6" fmla="*/ 0 w 1233889"/>
              <a:gd name="T7" fmla="*/ 0 h 352540"/>
              <a:gd name="T8" fmla="*/ 0 60000 65536"/>
              <a:gd name="T9" fmla="*/ 0 60000 65536"/>
              <a:gd name="T10" fmla="*/ 0 60000 65536"/>
              <a:gd name="T11" fmla="*/ 0 60000 65536"/>
              <a:gd name="T12" fmla="*/ 0 w 1233889"/>
              <a:gd name="T13" fmla="*/ 0 h 352540"/>
              <a:gd name="T14" fmla="*/ 1233889 w 1233889"/>
              <a:gd name="T15" fmla="*/ 352540 h 3525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33889" h="352540">
                <a:moveTo>
                  <a:pt x="0" y="0"/>
                </a:moveTo>
                <a:lnTo>
                  <a:pt x="947451" y="352540"/>
                </a:lnTo>
                <a:lnTo>
                  <a:pt x="1233889" y="44068"/>
                </a:lnTo>
                <a:lnTo>
                  <a:pt x="0" y="0"/>
                </a:lnTo>
                <a:close/>
              </a:path>
            </a:pathLst>
          </a:custGeom>
          <a:solidFill>
            <a:srgbClr val="155D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79" name="任意多边形 60"/>
          <p:cNvSpPr>
            <a:spLocks noChangeArrowheads="1"/>
          </p:cNvSpPr>
          <p:nvPr userDrawn="1"/>
        </p:nvSpPr>
        <p:spPr bwMode="auto">
          <a:xfrm>
            <a:off x="3883025" y="2495550"/>
            <a:ext cx="288925" cy="619125"/>
          </a:xfrm>
          <a:custGeom>
            <a:avLst/>
            <a:gdLst>
              <a:gd name="T0" fmla="*/ 0 w 385590"/>
              <a:gd name="T1" fmla="*/ 99152 h 826265"/>
              <a:gd name="T2" fmla="*/ 363556 w 385590"/>
              <a:gd name="T3" fmla="*/ 826265 h 826265"/>
              <a:gd name="T4" fmla="*/ 385590 w 385590"/>
              <a:gd name="T5" fmla="*/ 0 h 826265"/>
              <a:gd name="T6" fmla="*/ 0 w 385590"/>
              <a:gd name="T7" fmla="*/ 99152 h 826265"/>
              <a:gd name="T8" fmla="*/ 0 60000 65536"/>
              <a:gd name="T9" fmla="*/ 0 60000 65536"/>
              <a:gd name="T10" fmla="*/ 0 60000 65536"/>
              <a:gd name="T11" fmla="*/ 0 60000 65536"/>
              <a:gd name="T12" fmla="*/ 0 w 385590"/>
              <a:gd name="T13" fmla="*/ 0 h 826265"/>
              <a:gd name="T14" fmla="*/ 385590 w 385590"/>
              <a:gd name="T15" fmla="*/ 826265 h 82626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85590" h="826265">
                <a:moveTo>
                  <a:pt x="0" y="99152"/>
                </a:moveTo>
                <a:lnTo>
                  <a:pt x="363556" y="826265"/>
                </a:lnTo>
                <a:lnTo>
                  <a:pt x="385590" y="0"/>
                </a:lnTo>
                <a:lnTo>
                  <a:pt x="0" y="99152"/>
                </a:lnTo>
                <a:close/>
              </a:path>
            </a:pathLst>
          </a:custGeom>
          <a:solidFill>
            <a:srgbClr val="0FB4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0" name="任意多边形 62"/>
          <p:cNvSpPr>
            <a:spLocks noChangeArrowheads="1"/>
          </p:cNvSpPr>
          <p:nvPr userDrawn="1"/>
        </p:nvSpPr>
        <p:spPr bwMode="auto">
          <a:xfrm>
            <a:off x="4148138" y="2487613"/>
            <a:ext cx="188912" cy="636587"/>
          </a:xfrm>
          <a:custGeom>
            <a:avLst/>
            <a:gdLst>
              <a:gd name="T0" fmla="*/ 22034 w 253388"/>
              <a:gd name="T1" fmla="*/ 0 h 848299"/>
              <a:gd name="T2" fmla="*/ 0 w 253388"/>
              <a:gd name="T3" fmla="*/ 848299 h 848299"/>
              <a:gd name="T4" fmla="*/ 253388 w 253388"/>
              <a:gd name="T5" fmla="*/ 539827 h 848299"/>
              <a:gd name="T6" fmla="*/ 22034 w 253388"/>
              <a:gd name="T7" fmla="*/ 0 h 848299"/>
              <a:gd name="T8" fmla="*/ 0 60000 65536"/>
              <a:gd name="T9" fmla="*/ 0 60000 65536"/>
              <a:gd name="T10" fmla="*/ 0 60000 65536"/>
              <a:gd name="T11" fmla="*/ 0 60000 65536"/>
              <a:gd name="T12" fmla="*/ 0 w 253388"/>
              <a:gd name="T13" fmla="*/ 0 h 848299"/>
              <a:gd name="T14" fmla="*/ 253388 w 253388"/>
              <a:gd name="T15" fmla="*/ 848299 h 84829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53388" h="848299">
                <a:moveTo>
                  <a:pt x="22034" y="0"/>
                </a:moveTo>
                <a:lnTo>
                  <a:pt x="0" y="848299"/>
                </a:lnTo>
                <a:lnTo>
                  <a:pt x="253388" y="539827"/>
                </a:lnTo>
                <a:lnTo>
                  <a:pt x="22034" y="0"/>
                </a:lnTo>
                <a:close/>
              </a:path>
            </a:pathLst>
          </a:custGeom>
          <a:solidFill>
            <a:srgbClr val="09738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1" name="任意多边形 63"/>
          <p:cNvSpPr>
            <a:spLocks noChangeArrowheads="1"/>
          </p:cNvSpPr>
          <p:nvPr userDrawn="1"/>
        </p:nvSpPr>
        <p:spPr bwMode="auto">
          <a:xfrm>
            <a:off x="4171950" y="2495550"/>
            <a:ext cx="488950" cy="412750"/>
          </a:xfrm>
          <a:custGeom>
            <a:avLst/>
            <a:gdLst>
              <a:gd name="T0" fmla="*/ 0 w 649995"/>
              <a:gd name="T1" fmla="*/ 0 h 550843"/>
              <a:gd name="T2" fmla="*/ 209320 w 649995"/>
              <a:gd name="T3" fmla="*/ 550843 h 550843"/>
              <a:gd name="T4" fmla="*/ 649995 w 649995"/>
              <a:gd name="T5" fmla="*/ 88135 h 550843"/>
              <a:gd name="T6" fmla="*/ 0 w 649995"/>
              <a:gd name="T7" fmla="*/ 0 h 550843"/>
              <a:gd name="T8" fmla="*/ 0 60000 65536"/>
              <a:gd name="T9" fmla="*/ 0 60000 65536"/>
              <a:gd name="T10" fmla="*/ 0 60000 65536"/>
              <a:gd name="T11" fmla="*/ 0 60000 65536"/>
              <a:gd name="T12" fmla="*/ 0 w 649995"/>
              <a:gd name="T13" fmla="*/ 0 h 550843"/>
              <a:gd name="T14" fmla="*/ 649995 w 649995"/>
              <a:gd name="T15" fmla="*/ 550843 h 55084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49995" h="550843">
                <a:moveTo>
                  <a:pt x="0" y="0"/>
                </a:moveTo>
                <a:lnTo>
                  <a:pt x="209320" y="550843"/>
                </a:lnTo>
                <a:lnTo>
                  <a:pt x="649995" y="88135"/>
                </a:lnTo>
                <a:lnTo>
                  <a:pt x="0" y="0"/>
                </a:lnTo>
                <a:close/>
              </a:path>
            </a:pathLst>
          </a:custGeom>
          <a:solidFill>
            <a:srgbClr val="13B1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2" name="任意多边形 64"/>
          <p:cNvSpPr>
            <a:spLocks noChangeArrowheads="1"/>
          </p:cNvSpPr>
          <p:nvPr userDrawn="1"/>
        </p:nvSpPr>
        <p:spPr bwMode="auto">
          <a:xfrm>
            <a:off x="4346575" y="2552700"/>
            <a:ext cx="1073150" cy="322263"/>
          </a:xfrm>
          <a:custGeom>
            <a:avLst/>
            <a:gdLst>
              <a:gd name="T0" fmla="*/ 0 w 1432193"/>
              <a:gd name="T1" fmla="*/ 429658 h 429658"/>
              <a:gd name="T2" fmla="*/ 1432193 w 1432193"/>
              <a:gd name="T3" fmla="*/ 297455 h 429658"/>
              <a:gd name="T4" fmla="*/ 429658 w 1432193"/>
              <a:gd name="T5" fmla="*/ 0 h 429658"/>
              <a:gd name="T6" fmla="*/ 0 w 1432193"/>
              <a:gd name="T7" fmla="*/ 429658 h 429658"/>
              <a:gd name="T8" fmla="*/ 0 60000 65536"/>
              <a:gd name="T9" fmla="*/ 0 60000 65536"/>
              <a:gd name="T10" fmla="*/ 0 60000 65536"/>
              <a:gd name="T11" fmla="*/ 0 60000 65536"/>
              <a:gd name="T12" fmla="*/ 0 w 1432193"/>
              <a:gd name="T13" fmla="*/ 0 h 429658"/>
              <a:gd name="T14" fmla="*/ 1432193 w 1432193"/>
              <a:gd name="T15" fmla="*/ 429658 h 42965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32193" h="429658">
                <a:moveTo>
                  <a:pt x="0" y="429658"/>
                </a:moveTo>
                <a:lnTo>
                  <a:pt x="1432193" y="297455"/>
                </a:lnTo>
                <a:lnTo>
                  <a:pt x="429658" y="0"/>
                </a:lnTo>
                <a:lnTo>
                  <a:pt x="0" y="429658"/>
                </a:lnTo>
                <a:close/>
              </a:path>
            </a:pathLst>
          </a:custGeom>
          <a:solidFill>
            <a:srgbClr val="0E78A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3" name="任意多边形 68"/>
          <p:cNvSpPr>
            <a:spLocks noChangeArrowheads="1"/>
          </p:cNvSpPr>
          <p:nvPr userDrawn="1"/>
        </p:nvSpPr>
        <p:spPr bwMode="auto">
          <a:xfrm>
            <a:off x="4568825" y="2817813"/>
            <a:ext cx="373063" cy="115887"/>
          </a:xfrm>
          <a:custGeom>
            <a:avLst/>
            <a:gdLst>
              <a:gd name="T0" fmla="*/ 0 w 495759"/>
              <a:gd name="T1" fmla="*/ 22034 h 154237"/>
              <a:gd name="T2" fmla="*/ 88135 w 495759"/>
              <a:gd name="T3" fmla="*/ 154237 h 154237"/>
              <a:gd name="T4" fmla="*/ 495759 w 495759"/>
              <a:gd name="T5" fmla="*/ 0 h 154237"/>
              <a:gd name="T6" fmla="*/ 0 w 495759"/>
              <a:gd name="T7" fmla="*/ 22034 h 154237"/>
              <a:gd name="T8" fmla="*/ 0 60000 65536"/>
              <a:gd name="T9" fmla="*/ 0 60000 65536"/>
              <a:gd name="T10" fmla="*/ 0 60000 65536"/>
              <a:gd name="T11" fmla="*/ 0 60000 65536"/>
              <a:gd name="T12" fmla="*/ 0 w 495759"/>
              <a:gd name="T13" fmla="*/ 0 h 154237"/>
              <a:gd name="T14" fmla="*/ 495759 w 495759"/>
              <a:gd name="T15" fmla="*/ 154237 h 1542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759" h="154237">
                <a:moveTo>
                  <a:pt x="0" y="22034"/>
                </a:moveTo>
                <a:lnTo>
                  <a:pt x="88135" y="154237"/>
                </a:lnTo>
                <a:lnTo>
                  <a:pt x="495759" y="0"/>
                </a:lnTo>
                <a:lnTo>
                  <a:pt x="0" y="22034"/>
                </a:lnTo>
                <a:close/>
              </a:path>
            </a:pathLst>
          </a:custGeom>
          <a:solidFill>
            <a:srgbClr val="24B2E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4" name="任意多边形 73"/>
          <p:cNvSpPr>
            <a:spLocks noChangeArrowheads="1"/>
          </p:cNvSpPr>
          <p:nvPr userDrawn="1"/>
        </p:nvSpPr>
        <p:spPr bwMode="auto">
          <a:xfrm>
            <a:off x="3479800" y="1116013"/>
            <a:ext cx="669925" cy="561975"/>
          </a:xfrm>
          <a:custGeom>
            <a:avLst/>
            <a:gdLst>
              <a:gd name="T0" fmla="*/ 77118 w 892366"/>
              <a:gd name="T1" fmla="*/ 0 h 749147"/>
              <a:gd name="T2" fmla="*/ 892366 w 892366"/>
              <a:gd name="T3" fmla="*/ 749147 h 749147"/>
              <a:gd name="T4" fmla="*/ 0 w 892366"/>
              <a:gd name="T5" fmla="*/ 528810 h 749147"/>
              <a:gd name="T6" fmla="*/ 77118 w 892366"/>
              <a:gd name="T7" fmla="*/ 0 h 749147"/>
              <a:gd name="T8" fmla="*/ 0 60000 65536"/>
              <a:gd name="T9" fmla="*/ 0 60000 65536"/>
              <a:gd name="T10" fmla="*/ 0 60000 65536"/>
              <a:gd name="T11" fmla="*/ 0 60000 65536"/>
              <a:gd name="T12" fmla="*/ 0 w 892366"/>
              <a:gd name="T13" fmla="*/ 0 h 749147"/>
              <a:gd name="T14" fmla="*/ 892366 w 892366"/>
              <a:gd name="T15" fmla="*/ 749147 h 7491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92366" h="749147">
                <a:moveTo>
                  <a:pt x="77118" y="0"/>
                </a:moveTo>
                <a:lnTo>
                  <a:pt x="892366" y="749147"/>
                </a:lnTo>
                <a:lnTo>
                  <a:pt x="0" y="528810"/>
                </a:lnTo>
                <a:lnTo>
                  <a:pt x="77118" y="0"/>
                </a:lnTo>
                <a:close/>
              </a:path>
            </a:pathLst>
          </a:custGeom>
          <a:solidFill>
            <a:srgbClr val="1AA8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5" name="任意多边形 83"/>
          <p:cNvSpPr>
            <a:spLocks noChangeArrowheads="1"/>
          </p:cNvSpPr>
          <p:nvPr userDrawn="1"/>
        </p:nvSpPr>
        <p:spPr bwMode="auto">
          <a:xfrm>
            <a:off x="5370513" y="1165225"/>
            <a:ext cx="396875" cy="619125"/>
          </a:xfrm>
          <a:custGeom>
            <a:avLst/>
            <a:gdLst>
              <a:gd name="T0" fmla="*/ 495759 w 495759"/>
              <a:gd name="T1" fmla="*/ 0 h 793214"/>
              <a:gd name="T2" fmla="*/ 88135 w 495759"/>
              <a:gd name="T3" fmla="*/ 793214 h 793214"/>
              <a:gd name="T4" fmla="*/ 0 w 495759"/>
              <a:gd name="T5" fmla="*/ 462708 h 793214"/>
              <a:gd name="T6" fmla="*/ 495759 w 495759"/>
              <a:gd name="T7" fmla="*/ 0 h 793214"/>
              <a:gd name="T8" fmla="*/ 0 60000 65536"/>
              <a:gd name="T9" fmla="*/ 0 60000 65536"/>
              <a:gd name="T10" fmla="*/ 0 60000 65536"/>
              <a:gd name="T11" fmla="*/ 0 60000 65536"/>
              <a:gd name="T12" fmla="*/ 0 w 495759"/>
              <a:gd name="T13" fmla="*/ 0 h 793214"/>
              <a:gd name="T14" fmla="*/ 495759 w 495759"/>
              <a:gd name="T15" fmla="*/ 793214 h 79321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759" h="793214">
                <a:moveTo>
                  <a:pt x="495759" y="0"/>
                </a:moveTo>
                <a:lnTo>
                  <a:pt x="88135" y="793214"/>
                </a:lnTo>
                <a:lnTo>
                  <a:pt x="0" y="462708"/>
                </a:lnTo>
                <a:lnTo>
                  <a:pt x="495759" y="0"/>
                </a:lnTo>
                <a:close/>
              </a:path>
            </a:pathLst>
          </a:custGeom>
          <a:solidFill>
            <a:srgbClr val="4910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6" name="任意多边形 84"/>
          <p:cNvSpPr>
            <a:spLocks noChangeArrowheads="1"/>
          </p:cNvSpPr>
          <p:nvPr userDrawn="1"/>
        </p:nvSpPr>
        <p:spPr bwMode="auto">
          <a:xfrm>
            <a:off x="4651375" y="1768475"/>
            <a:ext cx="512763" cy="355600"/>
          </a:xfrm>
          <a:custGeom>
            <a:avLst/>
            <a:gdLst>
              <a:gd name="T0" fmla="*/ 0 w 683046"/>
              <a:gd name="T1" fmla="*/ 0 h 473725"/>
              <a:gd name="T2" fmla="*/ 683046 w 683046"/>
              <a:gd name="T3" fmla="*/ 0 h 473725"/>
              <a:gd name="T4" fmla="*/ 440675 w 683046"/>
              <a:gd name="T5" fmla="*/ 473725 h 473725"/>
              <a:gd name="T6" fmla="*/ 0 w 683046"/>
              <a:gd name="T7" fmla="*/ 0 h 473725"/>
              <a:gd name="T8" fmla="*/ 0 60000 65536"/>
              <a:gd name="T9" fmla="*/ 0 60000 65536"/>
              <a:gd name="T10" fmla="*/ 0 60000 65536"/>
              <a:gd name="T11" fmla="*/ 0 60000 65536"/>
              <a:gd name="T12" fmla="*/ 0 w 683046"/>
              <a:gd name="T13" fmla="*/ 0 h 473725"/>
              <a:gd name="T14" fmla="*/ 683046 w 683046"/>
              <a:gd name="T15" fmla="*/ 473725 h 4737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83046" h="473725">
                <a:moveTo>
                  <a:pt x="0" y="0"/>
                </a:moveTo>
                <a:lnTo>
                  <a:pt x="683046" y="0"/>
                </a:lnTo>
                <a:lnTo>
                  <a:pt x="440675" y="473725"/>
                </a:lnTo>
                <a:lnTo>
                  <a:pt x="0" y="0"/>
                </a:lnTo>
                <a:close/>
              </a:path>
            </a:pathLst>
          </a:custGeom>
          <a:solidFill>
            <a:srgbClr val="19B9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7" name="任意多边形 86"/>
          <p:cNvSpPr>
            <a:spLocks noChangeArrowheads="1"/>
          </p:cNvSpPr>
          <p:nvPr userDrawn="1"/>
        </p:nvSpPr>
        <p:spPr bwMode="auto">
          <a:xfrm>
            <a:off x="4965700" y="1990725"/>
            <a:ext cx="528638" cy="703263"/>
          </a:xfrm>
          <a:custGeom>
            <a:avLst/>
            <a:gdLst>
              <a:gd name="T0" fmla="*/ 352540 w 705080"/>
              <a:gd name="T1" fmla="*/ 0 h 936434"/>
              <a:gd name="T2" fmla="*/ 705080 w 705080"/>
              <a:gd name="T3" fmla="*/ 936434 h 936434"/>
              <a:gd name="T4" fmla="*/ 0 w 705080"/>
              <a:gd name="T5" fmla="*/ 154236 h 936434"/>
              <a:gd name="T6" fmla="*/ 352540 w 705080"/>
              <a:gd name="T7" fmla="*/ 0 h 936434"/>
              <a:gd name="T8" fmla="*/ 0 60000 65536"/>
              <a:gd name="T9" fmla="*/ 0 60000 65536"/>
              <a:gd name="T10" fmla="*/ 0 60000 65536"/>
              <a:gd name="T11" fmla="*/ 0 60000 65536"/>
              <a:gd name="T12" fmla="*/ 0 w 705080"/>
              <a:gd name="T13" fmla="*/ 0 h 936434"/>
              <a:gd name="T14" fmla="*/ 705080 w 705080"/>
              <a:gd name="T15" fmla="*/ 936434 h 93643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05080" h="936434">
                <a:moveTo>
                  <a:pt x="352540" y="0"/>
                </a:moveTo>
                <a:lnTo>
                  <a:pt x="705080" y="936434"/>
                </a:lnTo>
                <a:lnTo>
                  <a:pt x="0" y="154236"/>
                </a:lnTo>
                <a:lnTo>
                  <a:pt x="352540" y="0"/>
                </a:lnTo>
                <a:close/>
              </a:path>
            </a:pathLst>
          </a:custGeom>
          <a:solidFill>
            <a:srgbClr val="1E797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8" name="任意多边形 87"/>
          <p:cNvSpPr>
            <a:spLocks noChangeArrowheads="1"/>
          </p:cNvSpPr>
          <p:nvPr userDrawn="1"/>
        </p:nvSpPr>
        <p:spPr bwMode="auto">
          <a:xfrm>
            <a:off x="5181600" y="1760538"/>
            <a:ext cx="263525" cy="230187"/>
          </a:xfrm>
          <a:custGeom>
            <a:avLst/>
            <a:gdLst>
              <a:gd name="T0" fmla="*/ 66101 w 352540"/>
              <a:gd name="T1" fmla="*/ 308472 h 308472"/>
              <a:gd name="T2" fmla="*/ 352540 w 352540"/>
              <a:gd name="T3" fmla="*/ 22034 h 308472"/>
              <a:gd name="T4" fmla="*/ 0 w 352540"/>
              <a:gd name="T5" fmla="*/ 0 h 308472"/>
              <a:gd name="T6" fmla="*/ 66101 w 352540"/>
              <a:gd name="T7" fmla="*/ 308472 h 308472"/>
              <a:gd name="T8" fmla="*/ 0 60000 65536"/>
              <a:gd name="T9" fmla="*/ 0 60000 65536"/>
              <a:gd name="T10" fmla="*/ 0 60000 65536"/>
              <a:gd name="T11" fmla="*/ 0 60000 65536"/>
              <a:gd name="T12" fmla="*/ 0 w 352540"/>
              <a:gd name="T13" fmla="*/ 0 h 308472"/>
              <a:gd name="T14" fmla="*/ 352540 w 352540"/>
              <a:gd name="T15" fmla="*/ 308472 h 3084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52540" h="308472">
                <a:moveTo>
                  <a:pt x="66101" y="308472"/>
                </a:moveTo>
                <a:lnTo>
                  <a:pt x="352540" y="22034"/>
                </a:lnTo>
                <a:lnTo>
                  <a:pt x="0" y="0"/>
                </a:lnTo>
                <a:lnTo>
                  <a:pt x="66101" y="308472"/>
                </a:lnTo>
                <a:close/>
              </a:path>
            </a:pathLst>
          </a:custGeom>
          <a:solidFill>
            <a:srgbClr val="104F7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89" name="任意多边形 88"/>
          <p:cNvSpPr>
            <a:spLocks noChangeArrowheads="1"/>
          </p:cNvSpPr>
          <p:nvPr userDrawn="1"/>
        </p:nvSpPr>
        <p:spPr bwMode="auto">
          <a:xfrm>
            <a:off x="5197475" y="1752600"/>
            <a:ext cx="884238" cy="244475"/>
          </a:xfrm>
          <a:custGeom>
            <a:avLst/>
            <a:gdLst>
              <a:gd name="T0" fmla="*/ 0 w 1178804"/>
              <a:gd name="T1" fmla="*/ 275421 h 275421"/>
              <a:gd name="T2" fmla="*/ 1178804 w 1178804"/>
              <a:gd name="T3" fmla="*/ 33050 h 275421"/>
              <a:gd name="T4" fmla="*/ 363556 w 1178804"/>
              <a:gd name="T5" fmla="*/ 0 h 275421"/>
              <a:gd name="T6" fmla="*/ 0 w 1178804"/>
              <a:gd name="T7" fmla="*/ 275421 h 275421"/>
              <a:gd name="T8" fmla="*/ 0 60000 65536"/>
              <a:gd name="T9" fmla="*/ 0 60000 65536"/>
              <a:gd name="T10" fmla="*/ 0 60000 65536"/>
              <a:gd name="T11" fmla="*/ 0 60000 65536"/>
              <a:gd name="T12" fmla="*/ 0 w 1178804"/>
              <a:gd name="T13" fmla="*/ 0 h 275421"/>
              <a:gd name="T14" fmla="*/ 1178804 w 1178804"/>
              <a:gd name="T15" fmla="*/ 275421 h 27542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78804" h="275421">
                <a:moveTo>
                  <a:pt x="0" y="275421"/>
                </a:moveTo>
                <a:lnTo>
                  <a:pt x="1178804" y="33050"/>
                </a:lnTo>
                <a:lnTo>
                  <a:pt x="363556" y="0"/>
                </a:lnTo>
                <a:lnTo>
                  <a:pt x="0" y="275421"/>
                </a:lnTo>
                <a:close/>
              </a:path>
            </a:pathLst>
          </a:custGeom>
          <a:solidFill>
            <a:srgbClr val="0B859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0" name="任意多边形 90"/>
          <p:cNvSpPr>
            <a:spLocks noChangeArrowheads="1"/>
          </p:cNvSpPr>
          <p:nvPr userDrawn="1"/>
        </p:nvSpPr>
        <p:spPr bwMode="auto">
          <a:xfrm>
            <a:off x="5411788" y="1776413"/>
            <a:ext cx="735012" cy="727075"/>
          </a:xfrm>
          <a:custGeom>
            <a:avLst/>
            <a:gdLst>
              <a:gd name="T0" fmla="*/ 903383 w 980501"/>
              <a:gd name="T1" fmla="*/ 0 h 969484"/>
              <a:gd name="T2" fmla="*/ 980501 w 980501"/>
              <a:gd name="T3" fmla="*/ 341522 h 969484"/>
              <a:gd name="T4" fmla="*/ 0 w 980501"/>
              <a:gd name="T5" fmla="*/ 969484 h 969484"/>
              <a:gd name="T6" fmla="*/ 903383 w 980501"/>
              <a:gd name="T7" fmla="*/ 0 h 969484"/>
              <a:gd name="T8" fmla="*/ 0 60000 65536"/>
              <a:gd name="T9" fmla="*/ 0 60000 65536"/>
              <a:gd name="T10" fmla="*/ 0 60000 65536"/>
              <a:gd name="T11" fmla="*/ 0 60000 65536"/>
              <a:gd name="T12" fmla="*/ 0 w 980501"/>
              <a:gd name="T13" fmla="*/ 0 h 969484"/>
              <a:gd name="T14" fmla="*/ 980501 w 980501"/>
              <a:gd name="T15" fmla="*/ 969484 h 96948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80501" h="969484">
                <a:moveTo>
                  <a:pt x="903383" y="0"/>
                </a:moveTo>
                <a:lnTo>
                  <a:pt x="980501" y="341522"/>
                </a:lnTo>
                <a:lnTo>
                  <a:pt x="0" y="969484"/>
                </a:lnTo>
                <a:lnTo>
                  <a:pt x="903383" y="0"/>
                </a:lnTo>
                <a:close/>
              </a:path>
            </a:pathLst>
          </a:custGeom>
          <a:solidFill>
            <a:srgbClr val="14789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1" name="任意多边形 91"/>
          <p:cNvSpPr>
            <a:spLocks noChangeArrowheads="1"/>
          </p:cNvSpPr>
          <p:nvPr userDrawn="1"/>
        </p:nvSpPr>
        <p:spPr bwMode="auto">
          <a:xfrm>
            <a:off x="5403850" y="2279650"/>
            <a:ext cx="347663" cy="414338"/>
          </a:xfrm>
          <a:custGeom>
            <a:avLst/>
            <a:gdLst>
              <a:gd name="T0" fmla="*/ 462708 w 462708"/>
              <a:gd name="T1" fmla="*/ 0 h 550843"/>
              <a:gd name="T2" fmla="*/ 110169 w 462708"/>
              <a:gd name="T3" fmla="*/ 550843 h 550843"/>
              <a:gd name="T4" fmla="*/ 0 w 462708"/>
              <a:gd name="T5" fmla="*/ 264405 h 550843"/>
              <a:gd name="T6" fmla="*/ 462708 w 462708"/>
              <a:gd name="T7" fmla="*/ 0 h 550843"/>
              <a:gd name="T8" fmla="*/ 0 60000 65536"/>
              <a:gd name="T9" fmla="*/ 0 60000 65536"/>
              <a:gd name="T10" fmla="*/ 0 60000 65536"/>
              <a:gd name="T11" fmla="*/ 0 60000 65536"/>
              <a:gd name="T12" fmla="*/ 0 w 462708"/>
              <a:gd name="T13" fmla="*/ 0 h 550843"/>
              <a:gd name="T14" fmla="*/ 462708 w 462708"/>
              <a:gd name="T15" fmla="*/ 550843 h 55084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62708" h="550843">
                <a:moveTo>
                  <a:pt x="462708" y="0"/>
                </a:moveTo>
                <a:lnTo>
                  <a:pt x="110169" y="550843"/>
                </a:lnTo>
                <a:lnTo>
                  <a:pt x="0" y="264405"/>
                </a:lnTo>
                <a:lnTo>
                  <a:pt x="462708" y="0"/>
                </a:lnTo>
                <a:close/>
              </a:path>
            </a:pathLst>
          </a:custGeom>
          <a:solidFill>
            <a:srgbClr val="1071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2" name="任意多边形 92"/>
          <p:cNvSpPr>
            <a:spLocks noChangeArrowheads="1"/>
          </p:cNvSpPr>
          <p:nvPr userDrawn="1"/>
        </p:nvSpPr>
        <p:spPr bwMode="auto">
          <a:xfrm rot="21328923">
            <a:off x="5470525" y="2305050"/>
            <a:ext cx="271463" cy="381000"/>
          </a:xfrm>
          <a:custGeom>
            <a:avLst/>
            <a:gdLst>
              <a:gd name="T0" fmla="*/ 363556 w 363556"/>
              <a:gd name="T1" fmla="*/ 0 h 506776"/>
              <a:gd name="T2" fmla="*/ 319489 w 363556"/>
              <a:gd name="T3" fmla="*/ 231354 h 506776"/>
              <a:gd name="T4" fmla="*/ 0 w 363556"/>
              <a:gd name="T5" fmla="*/ 506776 h 506776"/>
              <a:gd name="T6" fmla="*/ 363556 w 363556"/>
              <a:gd name="T7" fmla="*/ 0 h 506776"/>
              <a:gd name="T8" fmla="*/ 0 60000 65536"/>
              <a:gd name="T9" fmla="*/ 0 60000 65536"/>
              <a:gd name="T10" fmla="*/ 0 60000 65536"/>
              <a:gd name="T11" fmla="*/ 0 60000 65536"/>
              <a:gd name="T12" fmla="*/ 0 w 363556"/>
              <a:gd name="T13" fmla="*/ 0 h 506776"/>
              <a:gd name="T14" fmla="*/ 363556 w 363556"/>
              <a:gd name="T15" fmla="*/ 506776 h 5067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3556" h="506776">
                <a:moveTo>
                  <a:pt x="363556" y="0"/>
                </a:moveTo>
                <a:lnTo>
                  <a:pt x="319489" y="231354"/>
                </a:lnTo>
                <a:lnTo>
                  <a:pt x="0" y="506776"/>
                </a:lnTo>
                <a:lnTo>
                  <a:pt x="363556" y="0"/>
                </a:lnTo>
                <a:close/>
              </a:path>
            </a:pathLst>
          </a:custGeom>
          <a:solidFill>
            <a:srgbClr val="1D99B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3" name="任意多边形 94"/>
          <p:cNvSpPr>
            <a:spLocks noChangeArrowheads="1"/>
          </p:cNvSpPr>
          <p:nvPr userDrawn="1"/>
        </p:nvSpPr>
        <p:spPr bwMode="auto">
          <a:xfrm>
            <a:off x="4991100" y="296863"/>
            <a:ext cx="965200" cy="231775"/>
          </a:xfrm>
          <a:custGeom>
            <a:avLst/>
            <a:gdLst>
              <a:gd name="T0" fmla="*/ 0 w 1288973"/>
              <a:gd name="T1" fmla="*/ 308472 h 308472"/>
              <a:gd name="T2" fmla="*/ 1288973 w 1288973"/>
              <a:gd name="T3" fmla="*/ 0 h 308472"/>
              <a:gd name="T4" fmla="*/ 154236 w 1288973"/>
              <a:gd name="T5" fmla="*/ 11016 h 308472"/>
              <a:gd name="T6" fmla="*/ 0 w 1288973"/>
              <a:gd name="T7" fmla="*/ 308472 h 308472"/>
              <a:gd name="T8" fmla="*/ 0 60000 65536"/>
              <a:gd name="T9" fmla="*/ 0 60000 65536"/>
              <a:gd name="T10" fmla="*/ 0 60000 65536"/>
              <a:gd name="T11" fmla="*/ 0 60000 65536"/>
              <a:gd name="T12" fmla="*/ 0 w 1288973"/>
              <a:gd name="T13" fmla="*/ 0 h 308472"/>
              <a:gd name="T14" fmla="*/ 1288973 w 1288973"/>
              <a:gd name="T15" fmla="*/ 308472 h 3084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88973" h="308472">
                <a:moveTo>
                  <a:pt x="0" y="308472"/>
                </a:moveTo>
                <a:lnTo>
                  <a:pt x="1288973" y="0"/>
                </a:lnTo>
                <a:lnTo>
                  <a:pt x="154236" y="11016"/>
                </a:lnTo>
                <a:lnTo>
                  <a:pt x="0" y="308472"/>
                </a:lnTo>
                <a:close/>
              </a:path>
            </a:pathLst>
          </a:custGeom>
          <a:solidFill>
            <a:srgbClr val="21BD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4" name="任意多边形 95"/>
          <p:cNvSpPr>
            <a:spLocks noChangeArrowheads="1"/>
          </p:cNvSpPr>
          <p:nvPr userDrawn="1"/>
        </p:nvSpPr>
        <p:spPr bwMode="auto">
          <a:xfrm>
            <a:off x="5006975" y="430213"/>
            <a:ext cx="793750" cy="742950"/>
          </a:xfrm>
          <a:custGeom>
            <a:avLst/>
            <a:gdLst>
              <a:gd name="T0" fmla="*/ 0 w 1057619"/>
              <a:gd name="T1" fmla="*/ 121186 h 991518"/>
              <a:gd name="T2" fmla="*/ 440674 w 1057619"/>
              <a:gd name="T3" fmla="*/ 0 h 991518"/>
              <a:gd name="T4" fmla="*/ 1057619 w 1057619"/>
              <a:gd name="T5" fmla="*/ 991518 h 991518"/>
              <a:gd name="T6" fmla="*/ 0 w 1057619"/>
              <a:gd name="T7" fmla="*/ 121186 h 991518"/>
              <a:gd name="T8" fmla="*/ 0 60000 65536"/>
              <a:gd name="T9" fmla="*/ 0 60000 65536"/>
              <a:gd name="T10" fmla="*/ 0 60000 65536"/>
              <a:gd name="T11" fmla="*/ 0 60000 65536"/>
              <a:gd name="T12" fmla="*/ 0 w 1057619"/>
              <a:gd name="T13" fmla="*/ 0 h 991518"/>
              <a:gd name="T14" fmla="*/ 1057619 w 1057619"/>
              <a:gd name="T15" fmla="*/ 991518 h 99151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57619" h="991518">
                <a:moveTo>
                  <a:pt x="0" y="121186"/>
                </a:moveTo>
                <a:lnTo>
                  <a:pt x="440674" y="0"/>
                </a:lnTo>
                <a:lnTo>
                  <a:pt x="1057619" y="991518"/>
                </a:lnTo>
                <a:lnTo>
                  <a:pt x="0" y="121186"/>
                </a:lnTo>
                <a:close/>
              </a:path>
            </a:pathLst>
          </a:custGeom>
          <a:solidFill>
            <a:srgbClr val="06AA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5" name="任意多边形 98"/>
          <p:cNvSpPr>
            <a:spLocks noChangeArrowheads="1"/>
          </p:cNvSpPr>
          <p:nvPr userDrawn="1"/>
        </p:nvSpPr>
        <p:spPr bwMode="auto">
          <a:xfrm>
            <a:off x="5767388" y="296863"/>
            <a:ext cx="1701800" cy="868362"/>
          </a:xfrm>
          <a:custGeom>
            <a:avLst/>
            <a:gdLst>
              <a:gd name="T0" fmla="*/ 286439 w 2269475"/>
              <a:gd name="T1" fmla="*/ 0 h 1156772"/>
              <a:gd name="T2" fmla="*/ 2269475 w 2269475"/>
              <a:gd name="T3" fmla="*/ 0 h 1156772"/>
              <a:gd name="T4" fmla="*/ 0 w 2269475"/>
              <a:gd name="T5" fmla="*/ 1156772 h 1156772"/>
              <a:gd name="T6" fmla="*/ 286439 w 2269475"/>
              <a:gd name="T7" fmla="*/ 0 h 1156772"/>
              <a:gd name="T8" fmla="*/ 0 60000 65536"/>
              <a:gd name="T9" fmla="*/ 0 60000 65536"/>
              <a:gd name="T10" fmla="*/ 0 60000 65536"/>
              <a:gd name="T11" fmla="*/ 0 60000 65536"/>
              <a:gd name="T12" fmla="*/ 0 w 2269475"/>
              <a:gd name="T13" fmla="*/ 0 h 1156772"/>
              <a:gd name="T14" fmla="*/ 2269475 w 2269475"/>
              <a:gd name="T15" fmla="*/ 1156772 h 115677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69475" h="1156772">
                <a:moveTo>
                  <a:pt x="286439" y="0"/>
                </a:moveTo>
                <a:lnTo>
                  <a:pt x="2269475" y="0"/>
                </a:lnTo>
                <a:lnTo>
                  <a:pt x="0" y="1156772"/>
                </a:lnTo>
                <a:lnTo>
                  <a:pt x="286439" y="0"/>
                </a:lnTo>
                <a:close/>
              </a:path>
            </a:pathLst>
          </a:custGeom>
          <a:solidFill>
            <a:srgbClr val="4DC4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6" name="任意多边形 99"/>
          <p:cNvSpPr>
            <a:spLocks noChangeArrowheads="1"/>
          </p:cNvSpPr>
          <p:nvPr userDrawn="1"/>
        </p:nvSpPr>
        <p:spPr bwMode="auto">
          <a:xfrm>
            <a:off x="5734050" y="280988"/>
            <a:ext cx="1709738" cy="900112"/>
          </a:xfrm>
          <a:custGeom>
            <a:avLst/>
            <a:gdLst>
              <a:gd name="T0" fmla="*/ 77118 w 2280492"/>
              <a:gd name="T1" fmla="*/ 1167788 h 1189822"/>
              <a:gd name="T2" fmla="*/ 771181 w 2280492"/>
              <a:gd name="T3" fmla="*/ 1090670 h 1189822"/>
              <a:gd name="T4" fmla="*/ 2280492 w 2280492"/>
              <a:gd name="T5" fmla="*/ 0 h 1189822"/>
              <a:gd name="T6" fmla="*/ 0 w 2280492"/>
              <a:gd name="T7" fmla="*/ 1189822 h 1189822"/>
              <a:gd name="T8" fmla="*/ 77118 w 2280492"/>
              <a:gd name="T9" fmla="*/ 1167788 h 1189822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280492"/>
              <a:gd name="T16" fmla="*/ 0 h 1189822"/>
              <a:gd name="T17" fmla="*/ 2280492 w 2280492"/>
              <a:gd name="T18" fmla="*/ 1189822 h 1189822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280492" h="1189822">
                <a:moveTo>
                  <a:pt x="77118" y="1167788"/>
                </a:moveTo>
                <a:lnTo>
                  <a:pt x="771181" y="1090670"/>
                </a:lnTo>
                <a:lnTo>
                  <a:pt x="2280492" y="0"/>
                </a:lnTo>
                <a:lnTo>
                  <a:pt x="0" y="1189822"/>
                </a:lnTo>
                <a:lnTo>
                  <a:pt x="77118" y="1167788"/>
                </a:lnTo>
                <a:close/>
              </a:path>
            </a:pathLst>
          </a:custGeom>
          <a:solidFill>
            <a:srgbClr val="0BA7C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7" name="任意多边形 103"/>
          <p:cNvSpPr>
            <a:spLocks noChangeArrowheads="1"/>
          </p:cNvSpPr>
          <p:nvPr userDrawn="1"/>
        </p:nvSpPr>
        <p:spPr bwMode="auto">
          <a:xfrm>
            <a:off x="5437188" y="1438275"/>
            <a:ext cx="569912" cy="361950"/>
          </a:xfrm>
          <a:custGeom>
            <a:avLst/>
            <a:gdLst>
              <a:gd name="T0" fmla="*/ 176270 w 760164"/>
              <a:gd name="T1" fmla="*/ 88135 h 440675"/>
              <a:gd name="T2" fmla="*/ 760164 w 760164"/>
              <a:gd name="T3" fmla="*/ 0 h 440675"/>
              <a:gd name="T4" fmla="*/ 0 w 760164"/>
              <a:gd name="T5" fmla="*/ 440675 h 440675"/>
              <a:gd name="T6" fmla="*/ 176270 w 760164"/>
              <a:gd name="T7" fmla="*/ 88135 h 440675"/>
              <a:gd name="T8" fmla="*/ 0 60000 65536"/>
              <a:gd name="T9" fmla="*/ 0 60000 65536"/>
              <a:gd name="T10" fmla="*/ 0 60000 65536"/>
              <a:gd name="T11" fmla="*/ 0 60000 65536"/>
              <a:gd name="T12" fmla="*/ 0 w 760164"/>
              <a:gd name="T13" fmla="*/ 0 h 440675"/>
              <a:gd name="T14" fmla="*/ 760164 w 760164"/>
              <a:gd name="T15" fmla="*/ 440675 h 44067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60164" h="440675">
                <a:moveTo>
                  <a:pt x="176270" y="88135"/>
                </a:moveTo>
                <a:lnTo>
                  <a:pt x="760164" y="0"/>
                </a:lnTo>
                <a:lnTo>
                  <a:pt x="0" y="440675"/>
                </a:lnTo>
                <a:lnTo>
                  <a:pt x="176270" y="88135"/>
                </a:lnTo>
                <a:close/>
              </a:path>
            </a:pathLst>
          </a:custGeom>
          <a:solidFill>
            <a:srgbClr val="0A738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8" name="任意多边形 105"/>
          <p:cNvSpPr>
            <a:spLocks noChangeArrowheads="1"/>
          </p:cNvSpPr>
          <p:nvPr userDrawn="1"/>
        </p:nvSpPr>
        <p:spPr bwMode="auto">
          <a:xfrm>
            <a:off x="5445125" y="1627188"/>
            <a:ext cx="438150" cy="165100"/>
          </a:xfrm>
          <a:custGeom>
            <a:avLst/>
            <a:gdLst>
              <a:gd name="T0" fmla="*/ 0 w 583894"/>
              <a:gd name="T1" fmla="*/ 198304 h 220337"/>
              <a:gd name="T2" fmla="*/ 583894 w 583894"/>
              <a:gd name="T3" fmla="*/ 220337 h 220337"/>
              <a:gd name="T4" fmla="*/ 341522 w 583894"/>
              <a:gd name="T5" fmla="*/ 0 h 220337"/>
              <a:gd name="T6" fmla="*/ 0 w 583894"/>
              <a:gd name="T7" fmla="*/ 198304 h 220337"/>
              <a:gd name="T8" fmla="*/ 0 60000 65536"/>
              <a:gd name="T9" fmla="*/ 0 60000 65536"/>
              <a:gd name="T10" fmla="*/ 0 60000 65536"/>
              <a:gd name="T11" fmla="*/ 0 60000 65536"/>
              <a:gd name="T12" fmla="*/ 0 w 583894"/>
              <a:gd name="T13" fmla="*/ 0 h 220337"/>
              <a:gd name="T14" fmla="*/ 583894 w 583894"/>
              <a:gd name="T15" fmla="*/ 220337 h 2203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83894" h="220337">
                <a:moveTo>
                  <a:pt x="0" y="198304"/>
                </a:moveTo>
                <a:lnTo>
                  <a:pt x="583894" y="220337"/>
                </a:lnTo>
                <a:lnTo>
                  <a:pt x="341522" y="0"/>
                </a:lnTo>
                <a:lnTo>
                  <a:pt x="0" y="198304"/>
                </a:lnTo>
                <a:close/>
              </a:path>
            </a:pathLst>
          </a:custGeom>
          <a:solidFill>
            <a:srgbClr val="1466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99" name="任意多边形 107"/>
          <p:cNvSpPr>
            <a:spLocks noChangeArrowheads="1"/>
          </p:cNvSpPr>
          <p:nvPr userDrawn="1"/>
        </p:nvSpPr>
        <p:spPr bwMode="auto">
          <a:xfrm>
            <a:off x="5908675" y="1346200"/>
            <a:ext cx="355600" cy="430213"/>
          </a:xfrm>
          <a:custGeom>
            <a:avLst/>
            <a:gdLst>
              <a:gd name="T0" fmla="*/ 77118 w 473725"/>
              <a:gd name="T1" fmla="*/ 165253 h 572878"/>
              <a:gd name="T2" fmla="*/ 473725 w 473725"/>
              <a:gd name="T3" fmla="*/ 0 h 572878"/>
              <a:gd name="T4" fmla="*/ 0 w 473725"/>
              <a:gd name="T5" fmla="*/ 572878 h 572878"/>
              <a:gd name="T6" fmla="*/ 77118 w 473725"/>
              <a:gd name="T7" fmla="*/ 165253 h 572878"/>
              <a:gd name="T8" fmla="*/ 0 60000 65536"/>
              <a:gd name="T9" fmla="*/ 0 60000 65536"/>
              <a:gd name="T10" fmla="*/ 0 60000 65536"/>
              <a:gd name="T11" fmla="*/ 0 60000 65536"/>
              <a:gd name="T12" fmla="*/ 0 w 473725"/>
              <a:gd name="T13" fmla="*/ 0 h 572878"/>
              <a:gd name="T14" fmla="*/ 473725 w 473725"/>
              <a:gd name="T15" fmla="*/ 572878 h 5728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3725" h="572878">
                <a:moveTo>
                  <a:pt x="77118" y="165253"/>
                </a:moveTo>
                <a:lnTo>
                  <a:pt x="473725" y="0"/>
                </a:lnTo>
                <a:lnTo>
                  <a:pt x="0" y="572878"/>
                </a:lnTo>
                <a:lnTo>
                  <a:pt x="77118" y="165253"/>
                </a:lnTo>
                <a:close/>
              </a:path>
            </a:pathLst>
          </a:custGeom>
          <a:solidFill>
            <a:srgbClr val="133E4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0" name="任意多边形 110"/>
          <p:cNvSpPr>
            <a:spLocks noChangeArrowheads="1"/>
          </p:cNvSpPr>
          <p:nvPr userDrawn="1"/>
        </p:nvSpPr>
        <p:spPr bwMode="auto">
          <a:xfrm>
            <a:off x="5916613" y="-73025"/>
            <a:ext cx="1684337" cy="387350"/>
          </a:xfrm>
          <a:custGeom>
            <a:avLst/>
            <a:gdLst>
              <a:gd name="T0" fmla="*/ 0 w 2247441"/>
              <a:gd name="T1" fmla="*/ 495759 h 495759"/>
              <a:gd name="T2" fmla="*/ 991518 w 2247441"/>
              <a:gd name="T3" fmla="*/ 0 h 495759"/>
              <a:gd name="T4" fmla="*/ 2247441 w 2247441"/>
              <a:gd name="T5" fmla="*/ 0 h 495759"/>
              <a:gd name="T6" fmla="*/ 2060154 w 2247441"/>
              <a:gd name="T7" fmla="*/ 473725 h 495759"/>
              <a:gd name="T8" fmla="*/ 0 w 2247441"/>
              <a:gd name="T9" fmla="*/ 495759 h 49575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2247441"/>
              <a:gd name="T16" fmla="*/ 0 h 495759"/>
              <a:gd name="T17" fmla="*/ 2247441 w 2247441"/>
              <a:gd name="T18" fmla="*/ 495759 h 49575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2247441" h="495759">
                <a:moveTo>
                  <a:pt x="0" y="495759"/>
                </a:moveTo>
                <a:lnTo>
                  <a:pt x="991518" y="0"/>
                </a:lnTo>
                <a:lnTo>
                  <a:pt x="2247441" y="0"/>
                </a:lnTo>
                <a:lnTo>
                  <a:pt x="2060154" y="473725"/>
                </a:lnTo>
                <a:lnTo>
                  <a:pt x="0" y="495759"/>
                </a:lnTo>
                <a:close/>
              </a:path>
            </a:pathLst>
          </a:custGeom>
          <a:solidFill>
            <a:srgbClr val="1C96B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1" name="任意多边形 111"/>
          <p:cNvSpPr>
            <a:spLocks noChangeArrowheads="1"/>
          </p:cNvSpPr>
          <p:nvPr userDrawn="1"/>
        </p:nvSpPr>
        <p:spPr bwMode="auto">
          <a:xfrm>
            <a:off x="5957888" y="-123825"/>
            <a:ext cx="850900" cy="422275"/>
          </a:xfrm>
          <a:custGeom>
            <a:avLst/>
            <a:gdLst>
              <a:gd name="T0" fmla="*/ 0 w 1134738"/>
              <a:gd name="T1" fmla="*/ 561861 h 561861"/>
              <a:gd name="T2" fmla="*/ 870333 w 1134738"/>
              <a:gd name="T3" fmla="*/ 0 h 561861"/>
              <a:gd name="T4" fmla="*/ 1134738 w 1134738"/>
              <a:gd name="T5" fmla="*/ 22034 h 561861"/>
              <a:gd name="T6" fmla="*/ 0 w 1134738"/>
              <a:gd name="T7" fmla="*/ 561861 h 561861"/>
              <a:gd name="T8" fmla="*/ 0 60000 65536"/>
              <a:gd name="T9" fmla="*/ 0 60000 65536"/>
              <a:gd name="T10" fmla="*/ 0 60000 65536"/>
              <a:gd name="T11" fmla="*/ 0 60000 65536"/>
              <a:gd name="T12" fmla="*/ 0 w 1134738"/>
              <a:gd name="T13" fmla="*/ 0 h 561861"/>
              <a:gd name="T14" fmla="*/ 1134738 w 1134738"/>
              <a:gd name="T15" fmla="*/ 561861 h 5618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4738" h="561861">
                <a:moveTo>
                  <a:pt x="0" y="561861"/>
                </a:moveTo>
                <a:lnTo>
                  <a:pt x="870333" y="0"/>
                </a:lnTo>
                <a:lnTo>
                  <a:pt x="1134738" y="22034"/>
                </a:lnTo>
                <a:lnTo>
                  <a:pt x="0" y="561861"/>
                </a:lnTo>
                <a:close/>
              </a:path>
            </a:pathLst>
          </a:custGeom>
          <a:solidFill>
            <a:srgbClr val="11A7B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2" name="任意多边形 112"/>
          <p:cNvSpPr>
            <a:spLocks noChangeArrowheads="1"/>
          </p:cNvSpPr>
          <p:nvPr userDrawn="1"/>
        </p:nvSpPr>
        <p:spPr bwMode="auto">
          <a:xfrm>
            <a:off x="7461250" y="0"/>
            <a:ext cx="330200" cy="273050"/>
          </a:xfrm>
          <a:custGeom>
            <a:avLst/>
            <a:gdLst>
              <a:gd name="T0" fmla="*/ 121186 w 440675"/>
              <a:gd name="T1" fmla="*/ 0 h 363557"/>
              <a:gd name="T2" fmla="*/ 440675 w 440675"/>
              <a:gd name="T3" fmla="*/ 0 h 363557"/>
              <a:gd name="T4" fmla="*/ 0 w 440675"/>
              <a:gd name="T5" fmla="*/ 363557 h 363557"/>
              <a:gd name="T6" fmla="*/ 121186 w 440675"/>
              <a:gd name="T7" fmla="*/ 0 h 363557"/>
              <a:gd name="T8" fmla="*/ 0 60000 65536"/>
              <a:gd name="T9" fmla="*/ 0 60000 65536"/>
              <a:gd name="T10" fmla="*/ 0 60000 65536"/>
              <a:gd name="T11" fmla="*/ 0 60000 65536"/>
              <a:gd name="T12" fmla="*/ 0 w 440675"/>
              <a:gd name="T13" fmla="*/ 0 h 363557"/>
              <a:gd name="T14" fmla="*/ 440675 w 440675"/>
              <a:gd name="T15" fmla="*/ 363557 h 3635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40675" h="363557">
                <a:moveTo>
                  <a:pt x="121186" y="0"/>
                </a:moveTo>
                <a:lnTo>
                  <a:pt x="440675" y="0"/>
                </a:lnTo>
                <a:lnTo>
                  <a:pt x="0" y="363557"/>
                </a:lnTo>
                <a:lnTo>
                  <a:pt x="121186" y="0"/>
                </a:lnTo>
                <a:close/>
              </a:path>
            </a:pathLst>
          </a:custGeom>
          <a:solidFill>
            <a:srgbClr val="10597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3" name="任意多边形 114"/>
          <p:cNvSpPr>
            <a:spLocks noChangeArrowheads="1"/>
          </p:cNvSpPr>
          <p:nvPr userDrawn="1"/>
        </p:nvSpPr>
        <p:spPr bwMode="auto">
          <a:xfrm>
            <a:off x="7427913" y="-139700"/>
            <a:ext cx="611187" cy="446088"/>
          </a:xfrm>
          <a:custGeom>
            <a:avLst/>
            <a:gdLst>
              <a:gd name="T0" fmla="*/ 0 w 815248"/>
              <a:gd name="T1" fmla="*/ 550844 h 550844"/>
              <a:gd name="T2" fmla="*/ 638978 w 815248"/>
              <a:gd name="T3" fmla="*/ 0 h 550844"/>
              <a:gd name="T4" fmla="*/ 815248 w 815248"/>
              <a:gd name="T5" fmla="*/ 341523 h 550844"/>
              <a:gd name="T6" fmla="*/ 0 w 815248"/>
              <a:gd name="T7" fmla="*/ 550844 h 550844"/>
              <a:gd name="T8" fmla="*/ 0 60000 65536"/>
              <a:gd name="T9" fmla="*/ 0 60000 65536"/>
              <a:gd name="T10" fmla="*/ 0 60000 65536"/>
              <a:gd name="T11" fmla="*/ 0 60000 65536"/>
              <a:gd name="T12" fmla="*/ 0 w 815248"/>
              <a:gd name="T13" fmla="*/ 0 h 550844"/>
              <a:gd name="T14" fmla="*/ 815248 w 815248"/>
              <a:gd name="T15" fmla="*/ 550844 h 55084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15248" h="550844">
                <a:moveTo>
                  <a:pt x="0" y="550844"/>
                </a:moveTo>
                <a:lnTo>
                  <a:pt x="638978" y="0"/>
                </a:lnTo>
                <a:lnTo>
                  <a:pt x="815248" y="341523"/>
                </a:lnTo>
                <a:lnTo>
                  <a:pt x="0" y="550844"/>
                </a:lnTo>
                <a:close/>
              </a:path>
            </a:pathLst>
          </a:custGeom>
          <a:solidFill>
            <a:srgbClr val="6FC4C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4" name="任意多边形 39"/>
          <p:cNvSpPr>
            <a:spLocks noChangeArrowheads="1"/>
          </p:cNvSpPr>
          <p:nvPr userDrawn="1"/>
        </p:nvSpPr>
        <p:spPr bwMode="auto">
          <a:xfrm>
            <a:off x="1892300" y="1139825"/>
            <a:ext cx="1644650" cy="595313"/>
          </a:xfrm>
          <a:custGeom>
            <a:avLst/>
            <a:gdLst>
              <a:gd name="T0" fmla="*/ 0 w 2192356"/>
              <a:gd name="T1" fmla="*/ 782197 h 782197"/>
              <a:gd name="T2" fmla="*/ 727113 w 2192356"/>
              <a:gd name="T3" fmla="*/ 649995 h 782197"/>
              <a:gd name="T4" fmla="*/ 2192356 w 2192356"/>
              <a:gd name="T5" fmla="*/ 0 h 782197"/>
              <a:gd name="T6" fmla="*/ 0 w 2192356"/>
              <a:gd name="T7" fmla="*/ 782197 h 782197"/>
              <a:gd name="T8" fmla="*/ 0 60000 65536"/>
              <a:gd name="T9" fmla="*/ 0 60000 65536"/>
              <a:gd name="T10" fmla="*/ 0 60000 65536"/>
              <a:gd name="T11" fmla="*/ 0 60000 65536"/>
              <a:gd name="T12" fmla="*/ 0 w 2192356"/>
              <a:gd name="T13" fmla="*/ 0 h 782197"/>
              <a:gd name="T14" fmla="*/ 2192356 w 2192356"/>
              <a:gd name="T15" fmla="*/ 782197 h 78219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92356" h="782197">
                <a:moveTo>
                  <a:pt x="0" y="782197"/>
                </a:moveTo>
                <a:lnTo>
                  <a:pt x="727113" y="649995"/>
                </a:lnTo>
                <a:lnTo>
                  <a:pt x="2192356" y="0"/>
                </a:lnTo>
                <a:lnTo>
                  <a:pt x="0" y="782197"/>
                </a:lnTo>
                <a:close/>
              </a:path>
            </a:pathLst>
          </a:custGeom>
          <a:solidFill>
            <a:srgbClr val="FBB6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5" name="任意多边形 82"/>
          <p:cNvSpPr>
            <a:spLocks noChangeArrowheads="1"/>
          </p:cNvSpPr>
          <p:nvPr userDrawn="1"/>
        </p:nvSpPr>
        <p:spPr bwMode="auto">
          <a:xfrm>
            <a:off x="5222875" y="1198563"/>
            <a:ext cx="520700" cy="487362"/>
          </a:xfrm>
          <a:custGeom>
            <a:avLst/>
            <a:gdLst>
              <a:gd name="T0" fmla="*/ 672029 w 672029"/>
              <a:gd name="T1" fmla="*/ 0 h 649995"/>
              <a:gd name="T2" fmla="*/ 0 w 672029"/>
              <a:gd name="T3" fmla="*/ 649995 h 649995"/>
              <a:gd name="T4" fmla="*/ 154236 w 672029"/>
              <a:gd name="T5" fmla="*/ 231354 h 649995"/>
              <a:gd name="T6" fmla="*/ 672029 w 672029"/>
              <a:gd name="T7" fmla="*/ 0 h 649995"/>
              <a:gd name="T8" fmla="*/ 0 60000 65536"/>
              <a:gd name="T9" fmla="*/ 0 60000 65536"/>
              <a:gd name="T10" fmla="*/ 0 60000 65536"/>
              <a:gd name="T11" fmla="*/ 0 60000 65536"/>
              <a:gd name="T12" fmla="*/ 0 w 672029"/>
              <a:gd name="T13" fmla="*/ 0 h 649995"/>
              <a:gd name="T14" fmla="*/ 672029 w 672029"/>
              <a:gd name="T15" fmla="*/ 649995 h 64999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2029" h="649995">
                <a:moveTo>
                  <a:pt x="672029" y="0"/>
                </a:moveTo>
                <a:lnTo>
                  <a:pt x="0" y="649995"/>
                </a:lnTo>
                <a:lnTo>
                  <a:pt x="154236" y="231354"/>
                </a:lnTo>
                <a:lnTo>
                  <a:pt x="672029" y="0"/>
                </a:lnTo>
                <a:close/>
              </a:path>
            </a:pathLst>
          </a:custGeom>
          <a:solidFill>
            <a:srgbClr val="AA1D2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6" name="任意多边形 119"/>
          <p:cNvSpPr>
            <a:spLocks noChangeArrowheads="1"/>
          </p:cNvSpPr>
          <p:nvPr userDrawn="1"/>
        </p:nvSpPr>
        <p:spPr bwMode="auto">
          <a:xfrm>
            <a:off x="2279650" y="1536700"/>
            <a:ext cx="2281238" cy="701675"/>
          </a:xfrm>
          <a:custGeom>
            <a:avLst/>
            <a:gdLst>
              <a:gd name="T0" fmla="*/ 0 w 2974555"/>
              <a:gd name="T1" fmla="*/ 925417 h 925417"/>
              <a:gd name="T2" fmla="*/ 2974555 w 2974555"/>
              <a:gd name="T3" fmla="*/ 0 h 925417"/>
              <a:gd name="T4" fmla="*/ 2500829 w 2974555"/>
              <a:gd name="T5" fmla="*/ 484742 h 925417"/>
              <a:gd name="T6" fmla="*/ 0 w 2974555"/>
              <a:gd name="T7" fmla="*/ 925417 h 925417"/>
              <a:gd name="T8" fmla="*/ 0 60000 65536"/>
              <a:gd name="T9" fmla="*/ 0 60000 65536"/>
              <a:gd name="T10" fmla="*/ 0 60000 65536"/>
              <a:gd name="T11" fmla="*/ 0 60000 65536"/>
              <a:gd name="T12" fmla="*/ 0 w 2974555"/>
              <a:gd name="T13" fmla="*/ 0 h 925417"/>
              <a:gd name="T14" fmla="*/ 2974555 w 2974555"/>
              <a:gd name="T15" fmla="*/ 925417 h 92541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974555" h="925417">
                <a:moveTo>
                  <a:pt x="0" y="925417"/>
                </a:moveTo>
                <a:lnTo>
                  <a:pt x="2974555" y="0"/>
                </a:lnTo>
                <a:lnTo>
                  <a:pt x="2500829" y="484742"/>
                </a:lnTo>
                <a:lnTo>
                  <a:pt x="0" y="925417"/>
                </a:lnTo>
                <a:close/>
              </a:path>
            </a:pathLst>
          </a:custGeom>
          <a:solidFill>
            <a:srgbClr val="EB263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7" name="任意多边形 120"/>
          <p:cNvSpPr>
            <a:spLocks noChangeArrowheads="1"/>
          </p:cNvSpPr>
          <p:nvPr userDrawn="1"/>
        </p:nvSpPr>
        <p:spPr bwMode="auto">
          <a:xfrm>
            <a:off x="-139700" y="4246563"/>
            <a:ext cx="255588" cy="265112"/>
          </a:xfrm>
          <a:custGeom>
            <a:avLst/>
            <a:gdLst>
              <a:gd name="T0" fmla="*/ 44068 w 341523"/>
              <a:gd name="T1" fmla="*/ 0 h 352540"/>
              <a:gd name="T2" fmla="*/ 341523 w 341523"/>
              <a:gd name="T3" fmla="*/ 352540 h 352540"/>
              <a:gd name="T4" fmla="*/ 0 w 341523"/>
              <a:gd name="T5" fmla="*/ 253388 h 352540"/>
              <a:gd name="T6" fmla="*/ 33051 w 341523"/>
              <a:gd name="T7" fmla="*/ 55084 h 352540"/>
              <a:gd name="T8" fmla="*/ 44068 w 341523"/>
              <a:gd name="T9" fmla="*/ 0 h 35254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41523"/>
              <a:gd name="T16" fmla="*/ 0 h 352540"/>
              <a:gd name="T17" fmla="*/ 341523 w 341523"/>
              <a:gd name="T18" fmla="*/ 352540 h 35254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41523" h="352540">
                <a:moveTo>
                  <a:pt x="44068" y="0"/>
                </a:moveTo>
                <a:lnTo>
                  <a:pt x="341523" y="352540"/>
                </a:lnTo>
                <a:lnTo>
                  <a:pt x="0" y="253388"/>
                </a:lnTo>
                <a:lnTo>
                  <a:pt x="33051" y="55084"/>
                </a:lnTo>
                <a:lnTo>
                  <a:pt x="44068" y="0"/>
                </a:lnTo>
                <a:close/>
              </a:path>
            </a:pathLst>
          </a:custGeom>
          <a:solidFill>
            <a:srgbClr val="E0345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8" name="任意多边形 122"/>
          <p:cNvSpPr>
            <a:spLocks noChangeArrowheads="1"/>
          </p:cNvSpPr>
          <p:nvPr userDrawn="1"/>
        </p:nvSpPr>
        <p:spPr bwMode="auto">
          <a:xfrm>
            <a:off x="1438275" y="3722688"/>
            <a:ext cx="279400" cy="214312"/>
          </a:xfrm>
          <a:custGeom>
            <a:avLst/>
            <a:gdLst>
              <a:gd name="T0" fmla="*/ 33051 w 374574"/>
              <a:gd name="T1" fmla="*/ 55085 h 286439"/>
              <a:gd name="T2" fmla="*/ 374574 w 374574"/>
              <a:gd name="T3" fmla="*/ 0 h 286439"/>
              <a:gd name="T4" fmla="*/ 0 w 374574"/>
              <a:gd name="T5" fmla="*/ 286439 h 286439"/>
              <a:gd name="T6" fmla="*/ 33051 w 374574"/>
              <a:gd name="T7" fmla="*/ 55085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374574"/>
              <a:gd name="T13" fmla="*/ 0 h 286439"/>
              <a:gd name="T14" fmla="*/ 374574 w 374574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4574" h="286439">
                <a:moveTo>
                  <a:pt x="33051" y="55085"/>
                </a:moveTo>
                <a:lnTo>
                  <a:pt x="374574" y="0"/>
                </a:lnTo>
                <a:lnTo>
                  <a:pt x="0" y="286439"/>
                </a:lnTo>
                <a:lnTo>
                  <a:pt x="33051" y="55085"/>
                </a:lnTo>
                <a:close/>
              </a:path>
            </a:pathLst>
          </a:custGeom>
          <a:solidFill>
            <a:srgbClr val="CB428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09" name="任意多边形 126"/>
          <p:cNvSpPr>
            <a:spLocks noChangeArrowheads="1"/>
          </p:cNvSpPr>
          <p:nvPr userDrawn="1"/>
        </p:nvSpPr>
        <p:spPr bwMode="auto">
          <a:xfrm rot="6756059">
            <a:off x="4123532" y="4880769"/>
            <a:ext cx="173037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EF5C5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0" name="任意多边形 135"/>
          <p:cNvSpPr>
            <a:spLocks noChangeArrowheads="1"/>
          </p:cNvSpPr>
          <p:nvPr userDrawn="1"/>
        </p:nvSpPr>
        <p:spPr bwMode="auto">
          <a:xfrm>
            <a:off x="6138863" y="2495550"/>
            <a:ext cx="206375" cy="214313"/>
          </a:xfrm>
          <a:custGeom>
            <a:avLst/>
            <a:gdLst>
              <a:gd name="T0" fmla="*/ 0 w 275421"/>
              <a:gd name="T1" fmla="*/ 33051 h 286439"/>
              <a:gd name="T2" fmla="*/ 275421 w 275421"/>
              <a:gd name="T3" fmla="*/ 0 h 286439"/>
              <a:gd name="T4" fmla="*/ 88135 w 275421"/>
              <a:gd name="T5" fmla="*/ 286439 h 286439"/>
              <a:gd name="T6" fmla="*/ 0 w 275421"/>
              <a:gd name="T7" fmla="*/ 33051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275421"/>
              <a:gd name="T13" fmla="*/ 0 h 286439"/>
              <a:gd name="T14" fmla="*/ 275421 w 275421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5421" h="286439">
                <a:moveTo>
                  <a:pt x="0" y="33051"/>
                </a:moveTo>
                <a:lnTo>
                  <a:pt x="275421" y="0"/>
                </a:lnTo>
                <a:lnTo>
                  <a:pt x="88135" y="286439"/>
                </a:lnTo>
                <a:lnTo>
                  <a:pt x="0" y="33051"/>
                </a:lnTo>
                <a:close/>
              </a:path>
            </a:pathLst>
          </a:custGeom>
          <a:solidFill>
            <a:srgbClr val="3FC0F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1" name="任意多边形 136"/>
          <p:cNvSpPr>
            <a:spLocks noChangeArrowheads="1"/>
          </p:cNvSpPr>
          <p:nvPr userDrawn="1"/>
        </p:nvSpPr>
        <p:spPr bwMode="auto">
          <a:xfrm>
            <a:off x="8788400" y="2698750"/>
            <a:ext cx="174625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F4594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2" name="任意多边形 137"/>
          <p:cNvSpPr>
            <a:spLocks noChangeArrowheads="1"/>
          </p:cNvSpPr>
          <p:nvPr userDrawn="1"/>
        </p:nvSpPr>
        <p:spPr bwMode="auto">
          <a:xfrm>
            <a:off x="7840663" y="1833563"/>
            <a:ext cx="247650" cy="198437"/>
          </a:xfrm>
          <a:custGeom>
            <a:avLst/>
            <a:gdLst>
              <a:gd name="T0" fmla="*/ 187286 w 330506"/>
              <a:gd name="T1" fmla="*/ 33050 h 264405"/>
              <a:gd name="T2" fmla="*/ 0 w 330506"/>
              <a:gd name="T3" fmla="*/ 264405 h 264405"/>
              <a:gd name="T4" fmla="*/ 330506 w 330506"/>
              <a:gd name="T5" fmla="*/ 0 h 264405"/>
              <a:gd name="T6" fmla="*/ 187286 w 330506"/>
              <a:gd name="T7" fmla="*/ 33050 h 264405"/>
              <a:gd name="T8" fmla="*/ 0 60000 65536"/>
              <a:gd name="T9" fmla="*/ 0 60000 65536"/>
              <a:gd name="T10" fmla="*/ 0 60000 65536"/>
              <a:gd name="T11" fmla="*/ 0 60000 65536"/>
              <a:gd name="T12" fmla="*/ 0 w 330506"/>
              <a:gd name="T13" fmla="*/ 0 h 264405"/>
              <a:gd name="T14" fmla="*/ 330506 w 330506"/>
              <a:gd name="T15" fmla="*/ 264405 h 2644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30506" h="264405">
                <a:moveTo>
                  <a:pt x="187286" y="33050"/>
                </a:moveTo>
                <a:lnTo>
                  <a:pt x="0" y="264405"/>
                </a:lnTo>
                <a:lnTo>
                  <a:pt x="330506" y="0"/>
                </a:lnTo>
                <a:lnTo>
                  <a:pt x="187286" y="33050"/>
                </a:lnTo>
                <a:close/>
              </a:path>
            </a:pathLst>
          </a:custGeom>
          <a:solidFill>
            <a:srgbClr val="1080B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3" name="任意多边形 138"/>
          <p:cNvSpPr>
            <a:spLocks noChangeArrowheads="1"/>
          </p:cNvSpPr>
          <p:nvPr userDrawn="1"/>
        </p:nvSpPr>
        <p:spPr bwMode="auto">
          <a:xfrm>
            <a:off x="6759575" y="1033463"/>
            <a:ext cx="279400" cy="214312"/>
          </a:xfrm>
          <a:custGeom>
            <a:avLst/>
            <a:gdLst>
              <a:gd name="T0" fmla="*/ 33051 w 374574"/>
              <a:gd name="T1" fmla="*/ 55085 h 286439"/>
              <a:gd name="T2" fmla="*/ 374574 w 374574"/>
              <a:gd name="T3" fmla="*/ 0 h 286439"/>
              <a:gd name="T4" fmla="*/ 0 w 374574"/>
              <a:gd name="T5" fmla="*/ 286439 h 286439"/>
              <a:gd name="T6" fmla="*/ 33051 w 374574"/>
              <a:gd name="T7" fmla="*/ 55085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374574"/>
              <a:gd name="T13" fmla="*/ 0 h 286439"/>
              <a:gd name="T14" fmla="*/ 374574 w 374574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4574" h="286439">
                <a:moveTo>
                  <a:pt x="33051" y="55085"/>
                </a:moveTo>
                <a:lnTo>
                  <a:pt x="374574" y="0"/>
                </a:lnTo>
                <a:lnTo>
                  <a:pt x="0" y="286439"/>
                </a:lnTo>
                <a:lnTo>
                  <a:pt x="33051" y="55085"/>
                </a:lnTo>
                <a:close/>
              </a:path>
            </a:pathLst>
          </a:custGeom>
          <a:solidFill>
            <a:srgbClr val="045A8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4" name="任意多边形 139"/>
          <p:cNvSpPr>
            <a:spLocks noChangeArrowheads="1"/>
          </p:cNvSpPr>
          <p:nvPr userDrawn="1"/>
        </p:nvSpPr>
        <p:spPr bwMode="auto">
          <a:xfrm>
            <a:off x="508000" y="657225"/>
            <a:ext cx="173038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A11D2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5" name="任意多边形 140"/>
          <p:cNvSpPr>
            <a:spLocks noChangeArrowheads="1"/>
          </p:cNvSpPr>
          <p:nvPr userDrawn="1"/>
        </p:nvSpPr>
        <p:spPr bwMode="auto">
          <a:xfrm>
            <a:off x="1970088" y="962025"/>
            <a:ext cx="247650" cy="198438"/>
          </a:xfrm>
          <a:custGeom>
            <a:avLst/>
            <a:gdLst>
              <a:gd name="T0" fmla="*/ 187286 w 330506"/>
              <a:gd name="T1" fmla="*/ 33050 h 264405"/>
              <a:gd name="T2" fmla="*/ 0 w 330506"/>
              <a:gd name="T3" fmla="*/ 264405 h 264405"/>
              <a:gd name="T4" fmla="*/ 330506 w 330506"/>
              <a:gd name="T5" fmla="*/ 0 h 264405"/>
              <a:gd name="T6" fmla="*/ 187286 w 330506"/>
              <a:gd name="T7" fmla="*/ 33050 h 264405"/>
              <a:gd name="T8" fmla="*/ 0 60000 65536"/>
              <a:gd name="T9" fmla="*/ 0 60000 65536"/>
              <a:gd name="T10" fmla="*/ 0 60000 65536"/>
              <a:gd name="T11" fmla="*/ 0 60000 65536"/>
              <a:gd name="T12" fmla="*/ 0 w 330506"/>
              <a:gd name="T13" fmla="*/ 0 h 264405"/>
              <a:gd name="T14" fmla="*/ 330506 w 330506"/>
              <a:gd name="T15" fmla="*/ 264405 h 26440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30506" h="264405">
                <a:moveTo>
                  <a:pt x="187286" y="33050"/>
                </a:moveTo>
                <a:lnTo>
                  <a:pt x="0" y="264405"/>
                </a:lnTo>
                <a:lnTo>
                  <a:pt x="330506" y="0"/>
                </a:lnTo>
                <a:lnTo>
                  <a:pt x="187286" y="3305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6" name="任意多边形 142"/>
          <p:cNvSpPr>
            <a:spLocks noChangeArrowheads="1"/>
          </p:cNvSpPr>
          <p:nvPr userDrawn="1"/>
        </p:nvSpPr>
        <p:spPr bwMode="auto">
          <a:xfrm>
            <a:off x="3990975" y="639763"/>
            <a:ext cx="280988" cy="214312"/>
          </a:xfrm>
          <a:custGeom>
            <a:avLst/>
            <a:gdLst>
              <a:gd name="T0" fmla="*/ 33051 w 374574"/>
              <a:gd name="T1" fmla="*/ 55085 h 286439"/>
              <a:gd name="T2" fmla="*/ 374574 w 374574"/>
              <a:gd name="T3" fmla="*/ 0 h 286439"/>
              <a:gd name="T4" fmla="*/ 0 w 374574"/>
              <a:gd name="T5" fmla="*/ 286439 h 286439"/>
              <a:gd name="T6" fmla="*/ 33051 w 374574"/>
              <a:gd name="T7" fmla="*/ 55085 h 286439"/>
              <a:gd name="T8" fmla="*/ 0 60000 65536"/>
              <a:gd name="T9" fmla="*/ 0 60000 65536"/>
              <a:gd name="T10" fmla="*/ 0 60000 65536"/>
              <a:gd name="T11" fmla="*/ 0 60000 65536"/>
              <a:gd name="T12" fmla="*/ 0 w 374574"/>
              <a:gd name="T13" fmla="*/ 0 h 286439"/>
              <a:gd name="T14" fmla="*/ 374574 w 374574"/>
              <a:gd name="T15" fmla="*/ 286439 h 2864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74574" h="286439">
                <a:moveTo>
                  <a:pt x="33051" y="55085"/>
                </a:moveTo>
                <a:lnTo>
                  <a:pt x="374574" y="0"/>
                </a:lnTo>
                <a:lnTo>
                  <a:pt x="0" y="286439"/>
                </a:lnTo>
                <a:lnTo>
                  <a:pt x="33051" y="55085"/>
                </a:lnTo>
                <a:close/>
              </a:path>
            </a:pathLst>
          </a:custGeom>
          <a:solidFill>
            <a:srgbClr val="4DC3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7" name="任意多边形 144"/>
          <p:cNvSpPr>
            <a:spLocks noChangeArrowheads="1"/>
          </p:cNvSpPr>
          <p:nvPr userDrawn="1"/>
        </p:nvSpPr>
        <p:spPr bwMode="auto">
          <a:xfrm>
            <a:off x="2786063" y="4511675"/>
            <a:ext cx="173037" cy="98425"/>
          </a:xfrm>
          <a:custGeom>
            <a:avLst/>
            <a:gdLst>
              <a:gd name="T0" fmla="*/ 0 w 231354"/>
              <a:gd name="T1" fmla="*/ 0 h 132202"/>
              <a:gd name="T2" fmla="*/ 143219 w 231354"/>
              <a:gd name="T3" fmla="*/ 132202 h 132202"/>
              <a:gd name="T4" fmla="*/ 231354 w 231354"/>
              <a:gd name="T5" fmla="*/ 55084 h 132202"/>
              <a:gd name="T6" fmla="*/ 0 w 231354"/>
              <a:gd name="T7" fmla="*/ 0 h 132202"/>
              <a:gd name="T8" fmla="*/ 0 60000 65536"/>
              <a:gd name="T9" fmla="*/ 0 60000 65536"/>
              <a:gd name="T10" fmla="*/ 0 60000 65536"/>
              <a:gd name="T11" fmla="*/ 0 60000 65536"/>
              <a:gd name="T12" fmla="*/ 0 w 231354"/>
              <a:gd name="T13" fmla="*/ 0 h 132202"/>
              <a:gd name="T14" fmla="*/ 231354 w 231354"/>
              <a:gd name="T15" fmla="*/ 132202 h 13220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1354" h="132202">
                <a:moveTo>
                  <a:pt x="0" y="0"/>
                </a:moveTo>
                <a:lnTo>
                  <a:pt x="143219" y="132202"/>
                </a:lnTo>
                <a:lnTo>
                  <a:pt x="231354" y="55084"/>
                </a:lnTo>
                <a:lnTo>
                  <a:pt x="0" y="0"/>
                </a:lnTo>
                <a:close/>
              </a:path>
            </a:pathLst>
          </a:custGeom>
          <a:solidFill>
            <a:srgbClr val="34110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lIns="68580" tIns="34290" rIns="68580" bIns="34290" anchor="ctr"/>
          <a:lstStyle/>
          <a:p>
            <a:pPr algn="ctr"/>
            <a:endParaRPr lang="zh-CN" altLang="zh-CN" sz="1000">
              <a:solidFill>
                <a:srgbClr val="FFFFFF"/>
              </a:solidFill>
              <a:latin typeface="宋体" panose="02010600030101010101" pitchFamily="2" charset="-122"/>
              <a:sym typeface="宋体" panose="02010600030101010101" pitchFamily="2" charset="-122"/>
            </a:endParaRPr>
          </a:p>
        </p:txBody>
      </p:sp>
      <p:sp>
        <p:nvSpPr>
          <p:cNvPr id="118" name="TextBox 11"/>
          <p:cNvSpPr>
            <a:spLocks noChangeArrowheads="1"/>
          </p:cNvSpPr>
          <p:nvPr userDrawn="1"/>
        </p:nvSpPr>
        <p:spPr bwMode="auto">
          <a:xfrm>
            <a:off x="4195763" y="3276600"/>
            <a:ext cx="500062" cy="46196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/>
          <a:p>
            <a:pPr algn="r"/>
            <a:r>
              <a:rPr lang="zh-CN" altLang="en-US" sz="1200">
                <a:solidFill>
                  <a:schemeClr val="bg1"/>
                </a:solidFill>
                <a:latin typeface="Yuanti SC Regular" charset="0"/>
                <a:ea typeface="微软雅黑" panose="020B0503020204020204" pitchFamily="34" charset="-122"/>
                <a:sym typeface="Yuanti SC Regular" charset="0"/>
              </a:rPr>
              <a:t>案</a:t>
            </a:r>
            <a:endParaRPr lang="en-US" altLang="zh-CN" sz="1200">
              <a:solidFill>
                <a:schemeClr val="bg1"/>
              </a:solidFill>
              <a:latin typeface="Yuanti SC Regular" charset="0"/>
              <a:ea typeface="微软雅黑" panose="020B0503020204020204" pitchFamily="34" charset="-122"/>
              <a:sym typeface="Yuanti SC Regular" charset="0"/>
            </a:endParaRPr>
          </a:p>
          <a:p>
            <a:pPr algn="r"/>
            <a:r>
              <a:rPr lang="zh-CN" altLang="en-US" sz="1200">
                <a:solidFill>
                  <a:schemeClr val="bg1"/>
                </a:solidFill>
                <a:latin typeface="Yuanti SC Regular" charset="0"/>
                <a:ea typeface="微软雅黑" panose="020B0503020204020204" pitchFamily="34" charset="-122"/>
                <a:sym typeface="Yuanti SC Regular" charset="0"/>
              </a:rPr>
              <a:t>例</a:t>
            </a:r>
            <a:endParaRPr lang="zh-CN" altLang="en-US" sz="1200">
              <a:solidFill>
                <a:schemeClr val="bg1"/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微软雅黑" panose="020B0503020204020204" pitchFamily="34" charset="-122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6629400" y="154781"/>
            <a:ext cx="2057400" cy="3290888"/>
          </a:xfrm>
        </p:spPr>
        <p:txBody>
          <a:bodyPr vert="eaVert"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457200" y="154781"/>
            <a:ext cx="6019800" cy="3290888"/>
          </a:xfrm>
        </p:spPr>
        <p:txBody>
          <a:bodyPr vert="eaVert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6_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" name="组合 1"/>
          <p:cNvGrpSpPr/>
          <p:nvPr userDrawn="1"/>
        </p:nvGrpSpPr>
        <p:grpSpPr bwMode="auto">
          <a:xfrm>
            <a:off x="253769" y="-19938"/>
            <a:ext cx="674786" cy="646331"/>
            <a:chOff x="2506532" y="465192"/>
            <a:chExt cx="675190" cy="646231"/>
          </a:xfrm>
        </p:grpSpPr>
        <p:sp>
          <p:nvSpPr>
            <p:cNvPr id="4" name="文本框 2"/>
            <p:cNvSpPr txBox="1">
              <a:spLocks noChangeArrowheads="1"/>
            </p:cNvSpPr>
            <p:nvPr/>
          </p:nvSpPr>
          <p:spPr bwMode="auto">
            <a:xfrm>
              <a:off x="2506532" y="465192"/>
              <a:ext cx="236653" cy="646231"/>
            </a:xfrm>
            <a:prstGeom prst="rect">
              <a:avLst/>
            </a:prstGeom>
            <a:noFill/>
            <a:ln w="9525">
              <a:noFill/>
              <a:miter lim="800000"/>
            </a:ln>
          </p:spPr>
          <p:txBody>
            <a:bodyPr>
              <a:spAutoFit/>
            </a:bodyPr>
            <a:lstStyle/>
            <a:p>
              <a:r>
                <a:rPr lang="en-US" altLang="zh-CN" sz="3600" dirty="0" smtClean="0">
                  <a:solidFill>
                    <a:srgbClr val="005292"/>
                  </a:solidFill>
                  <a:latin typeface="Impact" panose="020B0806030902050204" pitchFamily="34" charset="0"/>
                </a:rPr>
                <a:t>5</a:t>
              </a:r>
              <a:endParaRPr lang="zh-CN" altLang="en-US" sz="3600" dirty="0">
                <a:solidFill>
                  <a:srgbClr val="005292"/>
                </a:solidFill>
                <a:latin typeface="Impact" panose="020B0806030902050204" pitchFamily="34" charset="0"/>
              </a:endParaRPr>
            </a:p>
          </p:txBody>
        </p:sp>
        <p:cxnSp>
          <p:nvCxnSpPr>
            <p:cNvPr id="7" name="直接连接符 6"/>
            <p:cNvCxnSpPr/>
            <p:nvPr/>
          </p:nvCxnSpPr>
          <p:spPr>
            <a:xfrm flipH="1">
              <a:off x="2722573" y="599954"/>
              <a:ext cx="459149" cy="459075"/>
            </a:xfrm>
            <a:prstGeom prst="line">
              <a:avLst/>
            </a:prstGeom>
            <a:ln w="28575">
              <a:solidFill>
                <a:srgbClr val="005292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8" name="矩形 7"/>
          <p:cNvSpPr/>
          <p:nvPr userDrawn="1"/>
        </p:nvSpPr>
        <p:spPr>
          <a:xfrm>
            <a:off x="1" y="572146"/>
            <a:ext cx="9138050" cy="34281"/>
          </a:xfrm>
          <a:prstGeom prst="rect">
            <a:avLst/>
          </a:prstGeom>
          <a:solidFill>
            <a:srgbClr val="005292"/>
          </a:solidFill>
          <a:ln>
            <a:solidFill>
              <a:srgbClr val="00529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lIns="91411" tIns="45705" rIns="91411" bIns="45705"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722313" y="3305176"/>
            <a:ext cx="7772400" cy="1021556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722313" y="2180035"/>
            <a:ext cx="7772400" cy="1125140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457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648200" y="900113"/>
            <a:ext cx="4038600" cy="2545556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</p:spPr>
        <p:txBody>
          <a:bodyPr/>
          <a:lstStyle>
            <a:lvl1pPr>
              <a:defRPr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151335"/>
            <a:ext cx="4040188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457200" y="1631156"/>
            <a:ext cx="4040188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4645026" y="1151335"/>
            <a:ext cx="4041775" cy="47982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4645026" y="1631156"/>
            <a:ext cx="4041775" cy="2963466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457201" y="204787"/>
            <a:ext cx="3008313" cy="8715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3575050" y="204788"/>
            <a:ext cx="5111750" cy="438983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457201" y="1076326"/>
            <a:ext cx="3008313" cy="351829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1792288" y="3600450"/>
            <a:ext cx="5486400" cy="425054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1792288" y="459581"/>
            <a:ext cx="5486400" cy="30861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1792288" y="4025503"/>
            <a:ext cx="5486400" cy="60364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9.xml"/><Relationship Id="rId8" Type="http://schemas.openxmlformats.org/officeDocument/2006/relationships/slideLayout" Target="../slideLayouts/slideLayout8.xml"/><Relationship Id="rId7" Type="http://schemas.openxmlformats.org/officeDocument/2006/relationships/slideLayout" Target="../slideLayouts/slideLayout7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4" Type="http://schemas.openxmlformats.org/officeDocument/2006/relationships/theme" Target="../theme/theme1.xml"/><Relationship Id="rId13" Type="http://schemas.openxmlformats.org/officeDocument/2006/relationships/image" Target="../media/image1.png"/><Relationship Id="rId12" Type="http://schemas.openxmlformats.org/officeDocument/2006/relationships/slideLayout" Target="../slideLayouts/slideLayout12.xml"/><Relationship Id="rId11" Type="http://schemas.openxmlformats.org/officeDocument/2006/relationships/slideLayout" Target="../slideLayouts/slideLayout11.xml"/><Relationship Id="rId10" Type="http://schemas.openxmlformats.org/officeDocument/2006/relationships/slideLayout" Target="../slideLayouts/slideLayout10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3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457200" y="205978"/>
            <a:ext cx="8229600" cy="8572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457200" y="1200151"/>
            <a:ext cx="8229600" cy="339447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457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24AF190-E6C3-4F71-9AD4-820770AEF1A8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3124200" y="4767263"/>
            <a:ext cx="2895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6553200" y="4767263"/>
            <a:ext cx="2133600" cy="27384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5B5BF9F-75C6-42BD-8363-2F606FE0B601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9" Type="http://schemas.openxmlformats.org/officeDocument/2006/relationships/slideLayout" Target="../slideLayouts/slideLayout7.xml"/><Relationship Id="rId8" Type="http://schemas.openxmlformats.org/officeDocument/2006/relationships/tags" Target="../tags/tag4.xml"/><Relationship Id="rId7" Type="http://schemas.openxmlformats.org/officeDocument/2006/relationships/image" Target="../media/image21.png"/><Relationship Id="rId6" Type="http://schemas.openxmlformats.org/officeDocument/2006/relationships/image" Target="../media/image20.png"/><Relationship Id="rId5" Type="http://schemas.openxmlformats.org/officeDocument/2006/relationships/image" Target="../media/image19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0" Type="http://schemas.openxmlformats.org/officeDocument/2006/relationships/notesSlide" Target="../notesSlides/notesSlide10.xml"/><Relationship Id="rId1" Type="http://schemas.openxmlformats.org/officeDocument/2006/relationships/image" Target="../media/image10.jpeg"/></Relationships>
</file>

<file path=ppt/slides/_rels/slide11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1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5.xml"/><Relationship Id="rId5" Type="http://schemas.openxmlformats.org/officeDocument/2006/relationships/image" Target="../media/image22.GIF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image" Target="../media/image10.jpeg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6.xml"/><Relationship Id="rId8" Type="http://schemas.openxmlformats.org/officeDocument/2006/relationships/image" Target="../media/image26.png"/><Relationship Id="rId7" Type="http://schemas.openxmlformats.org/officeDocument/2006/relationships/image" Target="../media/image25.png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1" Type="http://schemas.openxmlformats.org/officeDocument/2006/relationships/notesSlide" Target="../notesSlides/notesSlide12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0.jpeg"/></Relationships>
</file>

<file path=ppt/slides/_rels/slide13.xml.rels><?xml version="1.0" encoding="UTF-8" standalone="yes"?>
<Relationships xmlns="http://schemas.openxmlformats.org/package/2006/relationships"><Relationship Id="rId8" Type="http://schemas.openxmlformats.org/officeDocument/2006/relationships/notesSlide" Target="../notesSlides/notesSlide13.xml"/><Relationship Id="rId7" Type="http://schemas.openxmlformats.org/officeDocument/2006/relationships/slideLayout" Target="../slideLayouts/slideLayout7.xml"/><Relationship Id="rId6" Type="http://schemas.openxmlformats.org/officeDocument/2006/relationships/tags" Target="../tags/tag7.xml"/><Relationship Id="rId5" Type="http://schemas.openxmlformats.org/officeDocument/2006/relationships/image" Target="../media/image27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image" Target="../media/image10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15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15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9.jpeg"/><Relationship Id="rId4" Type="http://schemas.openxmlformats.org/officeDocument/2006/relationships/image" Target="../media/image8.jpeg"/><Relationship Id="rId3" Type="http://schemas.openxmlformats.org/officeDocument/2006/relationships/image" Target="../media/image6.png"/><Relationship Id="rId2" Type="http://schemas.openxmlformats.org/officeDocument/2006/relationships/image" Target="../media/image28.jpeg"/><Relationship Id="rId1" Type="http://schemas.openxmlformats.org/officeDocument/2006/relationships/image" Target="../media/image10.jpeg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7" Type="http://schemas.openxmlformats.org/officeDocument/2006/relationships/notesSlide" Target="../notesSlides/notesSlide2.xml"/><Relationship Id="rId6" Type="http://schemas.openxmlformats.org/officeDocument/2006/relationships/slideLayout" Target="../slideLayouts/slideLayout2.xml"/><Relationship Id="rId5" Type="http://schemas.openxmlformats.org/officeDocument/2006/relationships/image" Target="../media/image6.png"/><Relationship Id="rId4" Type="http://schemas.openxmlformats.org/officeDocument/2006/relationships/image" Target="../media/image5.png"/><Relationship Id="rId3" Type="http://schemas.openxmlformats.org/officeDocument/2006/relationships/image" Target="../media/image4.png"/><Relationship Id="rId2" Type="http://schemas.openxmlformats.org/officeDocument/2006/relationships/image" Target="../media/image3.jpeg"/><Relationship Id="rId1" Type="http://schemas.openxmlformats.org/officeDocument/2006/relationships/image" Target="../media/image2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5.xml.rels><?xml version="1.0" encoding="UTF-8" standalone="yes"?>
<Relationships xmlns="http://schemas.openxmlformats.org/package/2006/relationships"><Relationship Id="rId5" Type="http://schemas.openxmlformats.org/officeDocument/2006/relationships/notesSlide" Target="../notesSlides/notesSlide5.xml"/><Relationship Id="rId4" Type="http://schemas.openxmlformats.org/officeDocument/2006/relationships/slideLayout" Target="../slideLayouts/slideLayout2.xml"/><Relationship Id="rId3" Type="http://schemas.openxmlformats.org/officeDocument/2006/relationships/image" Target="../media/image9.jpeg"/><Relationship Id="rId2" Type="http://schemas.openxmlformats.org/officeDocument/2006/relationships/image" Target="../media/image8.jpeg"/><Relationship Id="rId1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7.jpeg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7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1.xml"/><Relationship Id="rId6" Type="http://schemas.openxmlformats.org/officeDocument/2006/relationships/image" Target="../media/image12.png"/><Relationship Id="rId5" Type="http://schemas.openxmlformats.org/officeDocument/2006/relationships/image" Target="../media/image11.GIF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image" Target="../media/image10.jpeg"/></Relationships>
</file>

<file path=ppt/slides/_rels/slide8.xml.rels><?xml version="1.0" encoding="UTF-8" standalone="yes"?>
<Relationships xmlns="http://schemas.openxmlformats.org/package/2006/relationships"><Relationship Id="rId9" Type="http://schemas.openxmlformats.org/officeDocument/2006/relationships/notesSlide" Target="../notesSlides/notesSlide8.xml"/><Relationship Id="rId8" Type="http://schemas.openxmlformats.org/officeDocument/2006/relationships/slideLayout" Target="../slideLayouts/slideLayout7.xml"/><Relationship Id="rId7" Type="http://schemas.openxmlformats.org/officeDocument/2006/relationships/tags" Target="../tags/tag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" Type="http://schemas.openxmlformats.org/officeDocument/2006/relationships/image" Target="../media/image10.jpe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3.xml"/><Relationship Id="rId8" Type="http://schemas.openxmlformats.org/officeDocument/2006/relationships/image" Target="../media/image18.png"/><Relationship Id="rId7" Type="http://schemas.openxmlformats.org/officeDocument/2006/relationships/image" Target="../media/image17.png"/><Relationship Id="rId6" Type="http://schemas.openxmlformats.org/officeDocument/2006/relationships/image" Target="../media/image16.png"/><Relationship Id="rId5" Type="http://schemas.openxmlformats.org/officeDocument/2006/relationships/image" Target="../media/image15.png"/><Relationship Id="rId4" Type="http://schemas.openxmlformats.org/officeDocument/2006/relationships/image" Target="../media/image9.jpeg"/><Relationship Id="rId3" Type="http://schemas.openxmlformats.org/officeDocument/2006/relationships/image" Target="../media/image8.jpeg"/><Relationship Id="rId2" Type="http://schemas.openxmlformats.org/officeDocument/2006/relationships/image" Target="../media/image6.png"/><Relationship Id="rId11" Type="http://schemas.openxmlformats.org/officeDocument/2006/relationships/notesSlide" Target="../notesSlides/notesSlide9.xml"/><Relationship Id="rId10" Type="http://schemas.openxmlformats.org/officeDocument/2006/relationships/slideLayout" Target="../slideLayouts/slideLayout7.xml"/><Relationship Id="rId1" Type="http://schemas.openxmlformats.org/officeDocument/2006/relationships/image" Target="../media/image10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矩形 2"/>
          <p:cNvSpPr>
            <a:spLocks noChangeArrowheads="1"/>
          </p:cNvSpPr>
          <p:nvPr/>
        </p:nvSpPr>
        <p:spPr bwMode="auto">
          <a:xfrm>
            <a:off x="3237470" y="3515558"/>
            <a:ext cx="5906530" cy="852488"/>
          </a:xfrm>
          <a:prstGeom prst="rect">
            <a:avLst/>
          </a:pr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1D97BC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TextBox 11"/>
          <p:cNvSpPr>
            <a:spLocks noChangeArrowheads="1"/>
          </p:cNvSpPr>
          <p:nvPr/>
        </p:nvSpPr>
        <p:spPr bwMode="auto">
          <a:xfrm>
            <a:off x="7821827" y="4534931"/>
            <a:ext cx="1027978" cy="415498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/>
          <a:p>
            <a:pPr algn="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zh-CN" altLang="en-US" sz="2100" b="1" dirty="0">
                <a:solidFill>
                  <a:srgbClr val="ED7D3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梁高针</a:t>
            </a:r>
            <a:endParaRPr lang="zh-CN" altLang="en-US" sz="2100" b="1" dirty="0">
              <a:solidFill>
                <a:srgbClr val="ED7D3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TextBox 11"/>
          <p:cNvSpPr>
            <a:spLocks noChangeArrowheads="1"/>
          </p:cNvSpPr>
          <p:nvPr/>
        </p:nvSpPr>
        <p:spPr bwMode="auto">
          <a:xfrm>
            <a:off x="4025265" y="3603248"/>
            <a:ext cx="5118735" cy="67564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/>
          <a:p>
            <a:pPr algn="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8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8.18-9.17</a:t>
            </a:r>
            <a:r>
              <a:rPr lang="zh-CN" altLang="en-US" sz="3800" b="1" dirty="0" smtClean="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工作月度汇报</a:t>
            </a:r>
            <a:endParaRPr lang="en-US" altLang="zh-CN" sz="3800" b="1" dirty="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3893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微信小程序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21335" y="675005"/>
            <a:ext cx="2332990" cy="4159250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365500" y="306705"/>
            <a:ext cx="28073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小程序的部分截图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991485" y="675005"/>
            <a:ext cx="2529205" cy="4159250"/>
          </a:xfrm>
          <a:prstGeom prst="rect">
            <a:avLst/>
          </a:prstGeom>
        </p:spPr>
      </p:pic>
      <p:pic>
        <p:nvPicPr>
          <p:cNvPr id="9" name="图片 8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867400" y="706120"/>
            <a:ext cx="2654935" cy="4194810"/>
          </a:xfrm>
          <a:prstGeom prst="rect">
            <a:avLst/>
          </a:prstGeom>
        </p:spPr>
      </p:pic>
    </p:spTree>
    <p:custDataLst>
      <p:tags r:id="rId8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5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1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0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3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4" presetID="5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6" dur="10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7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3893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微信小程序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 descr="wx-app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95700" y="104775"/>
            <a:ext cx="3047365" cy="4638040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845185" y="675005"/>
            <a:ext cx="252031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小程序的操作视频：</a:t>
            </a:r>
            <a:endParaRPr lang="zh-CN" altLang="en-US"/>
          </a:p>
        </p:txBody>
      </p:sp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4" grpId="0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62115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Node.js</a:t>
            </a:r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后台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98395" y="495935"/>
            <a:ext cx="4347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用</a:t>
            </a:r>
            <a:r>
              <a:rPr lang="en-US" altLang="zh-CN"/>
              <a:t>Node.js</a:t>
            </a:r>
            <a:r>
              <a:rPr lang="zh-CN" altLang="en-US"/>
              <a:t>搭建电影的后台</a:t>
            </a:r>
            <a:endParaRPr lang="zh-CN" altLang="en-US"/>
          </a:p>
        </p:txBody>
      </p:sp>
      <p:pic>
        <p:nvPicPr>
          <p:cNvPr id="12" name="图片 1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51485" y="920115"/>
            <a:ext cx="7644130" cy="3303270"/>
          </a:xfrm>
          <a:prstGeom prst="rect">
            <a:avLst/>
          </a:prstGeom>
        </p:spPr>
      </p:pic>
      <p:pic>
        <p:nvPicPr>
          <p:cNvPr id="14" name="图片 13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6215" y="785495"/>
            <a:ext cx="8514715" cy="4182110"/>
          </a:xfrm>
          <a:prstGeom prst="rect">
            <a:avLst/>
          </a:prstGeom>
        </p:spPr>
      </p:pic>
      <p:pic>
        <p:nvPicPr>
          <p:cNvPr id="15" name="图片 14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554990" y="889000"/>
            <a:ext cx="7771130" cy="4030980"/>
          </a:xfrm>
          <a:prstGeom prst="rect">
            <a:avLst/>
          </a:prstGeom>
        </p:spPr>
      </p:pic>
      <p:pic>
        <p:nvPicPr>
          <p:cNvPr id="16" name="图片 15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730250" y="889000"/>
            <a:ext cx="7482205" cy="4030980"/>
          </a:xfrm>
          <a:prstGeom prst="rect">
            <a:avLst/>
          </a:prstGeom>
        </p:spPr>
      </p:pic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8" fill="hold">
                            <p:stCondLst>
                              <p:cond delay="500"/>
                            </p:stCondLst>
                            <p:childTnLst>
                              <p:par>
                                <p:cTn id="19" presetID="8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1" dur="10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2" fill="hold">
                      <p:stCondLst>
                        <p:cond delay="indefinite"/>
                      </p:stCondLst>
                      <p:childTnLst>
                        <p:par>
                          <p:cTn id="23" fill="hold">
                            <p:stCondLst>
                              <p:cond delay="0"/>
                            </p:stCondLst>
                            <p:childTnLst>
                              <p:par>
                                <p:cTn id="24" presetID="8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diamond(in)">
                                      <p:cBhvr>
                                        <p:cTn id="26" dur="20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1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2" fill="hold">
                      <p:stCondLst>
                        <p:cond delay="indefinite"/>
                      </p:stCondLst>
                      <p:childTnLst>
                        <p:par>
                          <p:cTn id="33" fill="hold">
                            <p:stCondLst>
                              <p:cond delay="0"/>
                            </p:stCondLst>
                            <p:childTnLst>
                              <p:par>
                                <p:cTn id="34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36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5" grpId="0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22872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Robot3T</a:t>
            </a:r>
            <a:endParaRPr lang="en-US" altLang="zh-CN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2368550" y="495300"/>
            <a:ext cx="43472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用</a:t>
            </a:r>
            <a:r>
              <a:rPr lang="en-US" altLang="zh-CN"/>
              <a:t>mongoDb</a:t>
            </a:r>
            <a:r>
              <a:rPr lang="zh-CN" altLang="en-US"/>
              <a:t>可视化链接工具</a:t>
            </a:r>
            <a:r>
              <a:rPr lang="en-US" altLang="zh-CN"/>
              <a:t>Robo3T</a:t>
            </a:r>
            <a:endParaRPr lang="en-US" altLang="zh-CN"/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440690" y="863600"/>
            <a:ext cx="8102600" cy="3961130"/>
          </a:xfrm>
          <a:prstGeom prst="rect">
            <a:avLst/>
          </a:prstGeom>
        </p:spPr>
      </p:pic>
    </p:spTree>
    <p:custDataLst>
      <p:tags r:id="rId6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3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1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8" presetClass="entr" presetSubtype="1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22" dur="10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5" grpId="0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235005"/>
            <a:ext cx="4543425" cy="4365569"/>
          </a:xfrm>
          <a:prstGeom prst="ellipse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3145155" y="2636520"/>
            <a:ext cx="3384550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下个月工作计划</a:t>
            </a:r>
            <a:endParaRPr lang="zh-CN" sz="36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4083239" y="1456711"/>
            <a:ext cx="2669985" cy="119888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04</a:t>
            </a:r>
            <a:endParaRPr lang="en-US" altLang="zh-CN" sz="72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空心弧 40"/>
          <p:cNvSpPr>
            <a:spLocks noChangeArrowheads="1"/>
          </p:cNvSpPr>
          <p:nvPr/>
        </p:nvSpPr>
        <p:spPr bwMode="auto">
          <a:xfrm rot="5400000">
            <a:off x="645915" y="1446015"/>
            <a:ext cx="3068240" cy="3069431"/>
          </a:xfrm>
          <a:custGeom>
            <a:avLst/>
            <a:gdLst>
              <a:gd name="T0" fmla="*/ 387411545 w 21600"/>
              <a:gd name="T1" fmla="*/ 0 h 21600"/>
              <a:gd name="T2" fmla="*/ 4806720 w 21600"/>
              <a:gd name="T3" fmla="*/ 387712366 h 21600"/>
              <a:gd name="T4" fmla="*/ 387411545 w 21600"/>
              <a:gd name="T5" fmla="*/ 9656961 h 21600"/>
              <a:gd name="T6" fmla="*/ 770016179 w 21600"/>
              <a:gd name="T7" fmla="*/ 387712366 h 21600"/>
              <a:gd name="T8" fmla="*/ 0 60000 65536"/>
              <a:gd name="T9" fmla="*/ 0 60000 65536"/>
              <a:gd name="T10" fmla="*/ 0 60000 65536"/>
              <a:gd name="T11" fmla="*/ 0 60000 65536"/>
              <a:gd name="T12" fmla="*/ 0 w 21600"/>
              <a:gd name="T13" fmla="*/ 0 h 21600"/>
              <a:gd name="T14" fmla="*/ 21600 w 21600"/>
              <a:gd name="T15" fmla="*/ 7713 h 21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1600" h="21600">
                <a:moveTo>
                  <a:pt x="269" y="10800"/>
                </a:moveTo>
                <a:cubicBezTo>
                  <a:pt x="269" y="4983"/>
                  <a:pt x="4983" y="269"/>
                  <a:pt x="10800" y="269"/>
                </a:cubicBezTo>
                <a:cubicBezTo>
                  <a:pt x="16616" y="268"/>
                  <a:pt x="21330" y="4983"/>
                  <a:pt x="21331" y="10799"/>
                </a:cubicBezTo>
                <a:lnTo>
                  <a:pt x="21600" y="10800"/>
                </a:lnTo>
                <a:cubicBezTo>
                  <a:pt x="21600" y="4835"/>
                  <a:pt x="16764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lnTo>
                  <a:pt x="269" y="10800"/>
                </a:lnTo>
                <a:close/>
              </a:path>
            </a:pathLst>
          </a:custGeom>
          <a:solidFill>
            <a:schemeClr val="tx1">
              <a:lumMod val="65000"/>
              <a:lumOff val="35000"/>
              <a:alpha val="39999"/>
            </a:schemeClr>
          </a:solidFill>
          <a:ln>
            <a:noFill/>
          </a:ln>
        </p:spPr>
        <p:txBody>
          <a:bodyPr lIns="68573" tIns="34287" rIns="68573" bIns="34287" anchor="ctr"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直接连接符 52"/>
          <p:cNvSpPr>
            <a:spLocks noChangeShapeType="1"/>
          </p:cNvSpPr>
          <p:nvPr/>
        </p:nvSpPr>
        <p:spPr bwMode="auto">
          <a:xfrm>
            <a:off x="3150394" y="1686740"/>
            <a:ext cx="1079919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直接连接符 58"/>
          <p:cNvSpPr>
            <a:spLocks noChangeShapeType="1"/>
          </p:cNvSpPr>
          <p:nvPr/>
        </p:nvSpPr>
        <p:spPr bwMode="auto">
          <a:xfrm>
            <a:off x="3155157" y="4289227"/>
            <a:ext cx="1080350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cxnSp>
        <p:nvCxnSpPr>
          <p:cNvPr id="20" name="直接连接符 62"/>
          <p:cNvCxnSpPr>
            <a:cxnSpLocks noChangeShapeType="1"/>
          </p:cNvCxnSpPr>
          <p:nvPr/>
        </p:nvCxnSpPr>
        <p:spPr bwMode="auto">
          <a:xfrm>
            <a:off x="3789760" y="2501504"/>
            <a:ext cx="1805985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</p:cxnSp>
      <p:sp>
        <p:nvSpPr>
          <p:cNvPr id="24" name="直接连接符 66"/>
          <p:cNvSpPr>
            <a:spLocks noChangeShapeType="1"/>
          </p:cNvSpPr>
          <p:nvPr/>
        </p:nvSpPr>
        <p:spPr bwMode="auto">
          <a:xfrm>
            <a:off x="3799285" y="3463647"/>
            <a:ext cx="1778982" cy="1"/>
          </a:xfrm>
          <a:prstGeom prst="line">
            <a:avLst/>
          </a:prstGeom>
          <a:noFill/>
          <a:ln w="12700">
            <a:solidFill>
              <a:schemeClr val="bg1">
                <a:lumMod val="50000"/>
              </a:schemeClr>
            </a:solidFill>
            <a:bevel/>
          </a:ln>
          <a:extLst>
            <a:ext uri="{909E8E84-426E-40DD-AFC4-6F175D3DCCD1}">
              <a14:hiddenFill xmlns:a14="http://schemas.microsoft.com/office/drawing/2010/main">
                <a:noFill/>
              </a14:hiddenFill>
            </a:ext>
          </a:extLst>
        </p:spPr>
        <p:txBody>
          <a:bodyPr/>
          <a:lstStyle/>
          <a:p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矩形 71"/>
          <p:cNvSpPr>
            <a:spLocks noChangeArrowheads="1"/>
          </p:cNvSpPr>
          <p:nvPr/>
        </p:nvSpPr>
        <p:spPr bwMode="auto">
          <a:xfrm>
            <a:off x="4981575" y="1537652"/>
            <a:ext cx="1544320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继续学习</a:t>
            </a:r>
            <a:r>
              <a:rPr lang="en-US" altLang="zh-CN" sz="15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Node.js</a:t>
            </a:r>
            <a:endParaRPr lang="en-US" altLang="zh-CN" sz="15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矩形 73"/>
          <p:cNvSpPr>
            <a:spLocks noChangeArrowheads="1"/>
          </p:cNvSpPr>
          <p:nvPr/>
        </p:nvSpPr>
        <p:spPr bwMode="auto">
          <a:xfrm>
            <a:off x="4981575" y="4174490"/>
            <a:ext cx="2040890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了解和学习热门的框架</a:t>
            </a:r>
            <a:endParaRPr lang="zh-CN" altLang="en-US" sz="15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矩形 75"/>
          <p:cNvSpPr>
            <a:spLocks noChangeArrowheads="1"/>
          </p:cNvSpPr>
          <p:nvPr/>
        </p:nvSpPr>
        <p:spPr bwMode="auto">
          <a:xfrm>
            <a:off x="6357938" y="2351881"/>
            <a:ext cx="1364615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学习</a:t>
            </a:r>
            <a:r>
              <a:rPr lang="en-US" altLang="zh-CN" sz="150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MongoDB</a:t>
            </a:r>
            <a:endParaRPr lang="en-US" altLang="zh-CN" sz="150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矩形 77"/>
          <p:cNvSpPr>
            <a:spLocks noChangeArrowheads="1"/>
          </p:cNvSpPr>
          <p:nvPr/>
        </p:nvSpPr>
        <p:spPr bwMode="auto">
          <a:xfrm>
            <a:off x="6357938" y="3339465"/>
            <a:ext cx="2421890" cy="29781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 lIns="68573" tIns="34287" rIns="68573" bIns="34287">
            <a:spAutoFit/>
          </a:bodyPr>
          <a:lstStyle>
            <a:lvl1pPr eaLnBrk="0" hangingPunct="0">
              <a:lnSpc>
                <a:spcPct val="90000"/>
              </a:lnSpc>
              <a:spcBef>
                <a:spcPts val="1000"/>
              </a:spcBef>
              <a:buChar char="•"/>
              <a:defRPr sz="28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1pPr>
            <a:lvl2pPr marL="742950" indent="-285750" eaLnBrk="0" hangingPunct="0">
              <a:lnSpc>
                <a:spcPct val="90000"/>
              </a:lnSpc>
              <a:spcBef>
                <a:spcPts val="500"/>
              </a:spcBef>
              <a:buChar char="•"/>
              <a:defRPr sz="24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2pPr>
            <a:lvl3pPr marL="11430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 sz="2000"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3pPr>
            <a:lvl4pPr marL="16002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4pPr>
            <a:lvl5pPr marL="2057400" indent="-228600" eaLnBrk="0" hangingPunct="0">
              <a:lnSpc>
                <a:spcPct val="90000"/>
              </a:lnSpc>
              <a:spcBef>
                <a:spcPts val="500"/>
              </a:spcBef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lnSpc>
                <a:spcPct val="90000"/>
              </a:lnSpc>
              <a:spcBef>
                <a:spcPts val="500"/>
              </a:spcBef>
              <a:spcAft>
                <a:spcPct val="0"/>
              </a:spcAft>
              <a:buFont typeface="Arial" panose="020B0604020202020204" pitchFamily="34" charset="0"/>
              <a:buChar char="•"/>
              <a:defRPr>
                <a:solidFill>
                  <a:schemeClr val="tx1"/>
                </a:solidFill>
                <a:latin typeface="方正兰亭黑_GBK" pitchFamily="2" charset="-122"/>
                <a:ea typeface="方正兰亭黑_GBK" pitchFamily="2" charset="-122"/>
                <a:sym typeface="Calibri" panose="020F0502020204030204" pitchFamily="34" charset="0"/>
              </a:defRPr>
            </a:lvl9pPr>
          </a:lstStyle>
          <a:p>
            <a:pPr algn="l" eaLnBrk="1" hangingPunct="1">
              <a:lnSpc>
                <a:spcPct val="100000"/>
              </a:lnSpc>
              <a:spcBef>
                <a:spcPct val="0"/>
              </a:spcBef>
              <a:buFont typeface="Arial" panose="020B0604020202020204" pitchFamily="34" charset="0"/>
              <a:buNone/>
            </a:pPr>
            <a:r>
              <a:rPr lang="zh-CN" altLang="en-US" sz="15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整理和巩固之前所学的知识</a:t>
            </a:r>
            <a:endParaRPr lang="zh-CN" altLang="en-US" sz="15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2" name="组合 41"/>
          <p:cNvGrpSpPr/>
          <p:nvPr/>
        </p:nvGrpSpPr>
        <p:grpSpPr>
          <a:xfrm>
            <a:off x="771815" y="1732019"/>
            <a:ext cx="2497422" cy="2497422"/>
            <a:chOff x="-112105" y="2839261"/>
            <a:chExt cx="2497422" cy="2497422"/>
          </a:xfrm>
        </p:grpSpPr>
        <p:grpSp>
          <p:nvGrpSpPr>
            <p:cNvPr id="39" name="组合 38"/>
            <p:cNvGrpSpPr/>
            <p:nvPr/>
          </p:nvGrpSpPr>
          <p:grpSpPr>
            <a:xfrm>
              <a:off x="-112105" y="2839261"/>
              <a:ext cx="2497422" cy="2497422"/>
              <a:chOff x="304800" y="673100"/>
              <a:chExt cx="4000500" cy="4000500"/>
            </a:xfrm>
            <a:effectLst>
              <a:outerShdw blurRad="444500" dist="254000" dir="8100000" algn="tr" rotWithShape="0">
                <a:prstClr val="black">
                  <a:alpha val="50000"/>
                </a:prstClr>
              </a:outerShdw>
            </a:effectLst>
          </p:grpSpPr>
          <p:sp>
            <p:nvSpPr>
              <p:cNvPr id="40" name="同心圆 39"/>
              <p:cNvSpPr/>
              <p:nvPr/>
            </p:nvSpPr>
            <p:spPr>
              <a:xfrm>
                <a:off x="304800" y="673100"/>
                <a:ext cx="4000500" cy="4000500"/>
              </a:xfrm>
              <a:prstGeom prst="donut">
                <a:avLst>
                  <a:gd name="adj" fmla="val 4879"/>
                </a:avLst>
              </a:prstGeom>
              <a:gradFill>
                <a:gsLst>
                  <a:gs pos="0">
                    <a:schemeClr val="bg1"/>
                  </a:gs>
                  <a:gs pos="55000">
                    <a:schemeClr val="bg1">
                      <a:lumMod val="95000"/>
                    </a:schemeClr>
                  </a:gs>
                  <a:gs pos="100000">
                    <a:schemeClr val="bg1">
                      <a:lumMod val="65000"/>
                    </a:schemeClr>
                  </a:gs>
                </a:gsLst>
                <a:lin ang="81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schemeClr val="tx1"/>
                  </a:solidFill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  <p:sp>
            <p:nvSpPr>
              <p:cNvPr id="41" name="椭圆 40"/>
              <p:cNvSpPr/>
              <p:nvPr/>
            </p:nvSpPr>
            <p:spPr>
              <a:xfrm>
                <a:off x="392112" y="760412"/>
                <a:ext cx="3825874" cy="3825874"/>
              </a:xfrm>
              <a:prstGeom prst="ellipse">
                <a:avLst/>
              </a:prstGeom>
              <a:gradFill>
                <a:gsLst>
                  <a:gs pos="0">
                    <a:schemeClr val="bg1"/>
                  </a:gs>
                  <a:gs pos="51000">
                    <a:schemeClr val="bg1">
                      <a:lumMod val="95000"/>
                    </a:schemeClr>
                  </a:gs>
                  <a:gs pos="100000">
                    <a:schemeClr val="bg1">
                      <a:lumMod val="75000"/>
                    </a:schemeClr>
                  </a:gs>
                </a:gsLst>
                <a:lin ang="189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37" name="椭圆 81"/>
            <p:cNvSpPr>
              <a:spLocks noChangeArrowheads="1"/>
            </p:cNvSpPr>
            <p:nvPr/>
          </p:nvSpPr>
          <p:spPr bwMode="auto">
            <a:xfrm>
              <a:off x="75318" y="3038785"/>
              <a:ext cx="2104717" cy="2104715"/>
            </a:xfrm>
            <a:prstGeom prst="ellipse">
              <a:avLst/>
            </a:prstGeom>
            <a:blipFill dpi="0" rotWithShape="1">
              <a:blip r:embed="rId2"/>
              <a:srcRect/>
              <a:stretch>
                <a:fillRect/>
              </a:stretch>
            </a:blipFill>
            <a:ln>
              <a:noFill/>
            </a:ln>
            <a:effectLst>
              <a:innerShdw blurRad="63500" dist="50800" dir="18900000">
                <a:prstClr val="black">
                  <a:alpha val="50000"/>
                </a:prstClr>
              </a:innerShdw>
            </a:effectLst>
            <a:extLst>
              <a:ext uri="{91240B29-F687-4F45-9708-019B960494DF}">
                <a14:hiddenLine xmlns:a14="http://schemas.microsoft.com/office/drawing/2010/main" w="12700">
                  <a:solidFill>
                    <a:srgbClr val="42719B"/>
                  </a:solidFill>
                  <a:bevel/>
                </a14:hiddenLine>
              </a:ext>
            </a:extLst>
          </p:spPr>
          <p:txBody>
            <a:bodyPr anchor="ctr"/>
            <a:lstStyle>
              <a:lvl1pPr eaLnBrk="0" hangingPunct="0">
                <a:lnSpc>
                  <a:spcPct val="90000"/>
                </a:lnSpc>
                <a:spcBef>
                  <a:spcPts val="1000"/>
                </a:spcBef>
                <a:buChar char="•"/>
                <a:defRPr sz="28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1pPr>
              <a:lvl2pPr marL="742950" indent="-28575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4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2pPr>
              <a:lvl3pPr marL="11430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 sz="2000"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3pPr>
              <a:lvl4pPr marL="16002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4pPr>
              <a:lvl5pPr marL="2057400" indent="-228600" eaLnBrk="0" hangingPunct="0">
                <a:lnSpc>
                  <a:spcPct val="90000"/>
                </a:lnSpc>
                <a:spcBef>
                  <a:spcPts val="500"/>
                </a:spcBef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5pPr>
              <a:lvl6pPr marL="25146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6pPr>
              <a:lvl7pPr marL="29718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7pPr>
              <a:lvl8pPr marL="34290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8pPr>
              <a:lvl9pPr marL="3886200" indent="-228600" eaLnBrk="0" fontAlgn="base" hangingPunct="0">
                <a:lnSpc>
                  <a:spcPct val="90000"/>
                </a:lnSpc>
                <a:spcBef>
                  <a:spcPts val="500"/>
                </a:spcBef>
                <a:spcAft>
                  <a:spcPct val="0"/>
                </a:spcAft>
                <a:buFont typeface="Arial" panose="020B0604020202020204" pitchFamily="34" charset="0"/>
                <a:buChar char="•"/>
                <a:defRPr>
                  <a:solidFill>
                    <a:schemeClr val="tx1"/>
                  </a:solidFill>
                  <a:latin typeface="方正兰亭黑_GBK" pitchFamily="2" charset="-122"/>
                  <a:ea typeface="方正兰亭黑_GBK" pitchFamily="2" charset="-122"/>
                  <a:sym typeface="Calibri" panose="020F0502020204030204" pitchFamily="34" charset="0"/>
                </a:defRPr>
              </a:lvl9pPr>
            </a:lstStyle>
            <a:p>
              <a:pPr algn="ctr" eaLnBrk="1" hangingPunct="1">
                <a:lnSpc>
                  <a:spcPct val="100000"/>
                </a:lnSpc>
                <a:spcBef>
                  <a:spcPct val="0"/>
                </a:spcBef>
                <a:buFont typeface="Arial" panose="020B0604020202020204" pitchFamily="34" charset="0"/>
                <a:buNone/>
              </a:pPr>
              <a:endParaRPr lang="zh-CN" altLang="zh-CN" sz="1400">
                <a:solidFill>
                  <a:srgbClr val="FFFFFF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3" name="椭圆 42"/>
          <p:cNvSpPr/>
          <p:nvPr/>
        </p:nvSpPr>
        <p:spPr>
          <a:xfrm>
            <a:off x="2865855" y="1555709"/>
            <a:ext cx="345998" cy="345998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椭圆 43"/>
          <p:cNvSpPr/>
          <p:nvPr/>
        </p:nvSpPr>
        <p:spPr>
          <a:xfrm>
            <a:off x="3453287" y="2366407"/>
            <a:ext cx="345998" cy="345998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椭圆 44"/>
          <p:cNvSpPr/>
          <p:nvPr/>
        </p:nvSpPr>
        <p:spPr>
          <a:xfrm>
            <a:off x="3443762" y="3291374"/>
            <a:ext cx="345998" cy="345998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椭圆 45"/>
          <p:cNvSpPr/>
          <p:nvPr/>
        </p:nvSpPr>
        <p:spPr>
          <a:xfrm>
            <a:off x="2836900" y="4116227"/>
            <a:ext cx="345998" cy="345998"/>
          </a:xfrm>
          <a:prstGeom prst="ellipse">
            <a:avLst/>
          </a:prstGeom>
          <a:solidFill>
            <a:srgbClr val="0067B0"/>
          </a:solidFill>
          <a:ln>
            <a:noFill/>
          </a:ln>
          <a:effectLst>
            <a:outerShdw blurRad="254000" dist="127000" dir="8100000" algn="tr" rotWithShape="0">
              <a:prstClr val="black">
                <a:alpha val="6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48" name="组合 47"/>
          <p:cNvGrpSpPr/>
          <p:nvPr/>
        </p:nvGrpSpPr>
        <p:grpSpPr>
          <a:xfrm rot="0">
            <a:off x="4159250" y="1383665"/>
            <a:ext cx="675005" cy="67500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0" name="同心圆 49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1" name="椭圆 50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2" name="组合 51"/>
          <p:cNvGrpSpPr/>
          <p:nvPr/>
        </p:nvGrpSpPr>
        <p:grpSpPr>
          <a:xfrm rot="0">
            <a:off x="5498465" y="2164080"/>
            <a:ext cx="675005" cy="67500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3" name="同心圆 52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4" name="椭圆 53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5" name="组合 54"/>
          <p:cNvGrpSpPr/>
          <p:nvPr/>
        </p:nvGrpSpPr>
        <p:grpSpPr>
          <a:xfrm rot="0">
            <a:off x="5528945" y="3126740"/>
            <a:ext cx="675005" cy="67500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6" name="同心圆 55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57" name="椭圆 56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58" name="组合 57"/>
          <p:cNvGrpSpPr/>
          <p:nvPr/>
        </p:nvGrpSpPr>
        <p:grpSpPr>
          <a:xfrm rot="0">
            <a:off x="4230370" y="3951605"/>
            <a:ext cx="675005" cy="675005"/>
            <a:chOff x="304800" y="673100"/>
            <a:chExt cx="4000500" cy="4000500"/>
          </a:xfrm>
          <a:effectLst>
            <a:outerShdw blurRad="444500" dist="254000" dir="8100000" algn="tr" rotWithShape="0">
              <a:prstClr val="black">
                <a:alpha val="50000"/>
              </a:prstClr>
            </a:outerShdw>
          </a:effectLst>
        </p:grpSpPr>
        <p:sp>
          <p:nvSpPr>
            <p:cNvPr id="59" name="同心圆 58"/>
            <p:cNvSpPr/>
            <p:nvPr/>
          </p:nvSpPr>
          <p:spPr>
            <a:xfrm>
              <a:off x="304800" y="673100"/>
              <a:ext cx="4000500" cy="4000500"/>
            </a:xfrm>
            <a:prstGeom prst="donut">
              <a:avLst>
                <a:gd name="adj" fmla="val 4879"/>
              </a:avLst>
            </a:prstGeom>
            <a:gradFill>
              <a:gsLst>
                <a:gs pos="0">
                  <a:schemeClr val="bg1"/>
                </a:gs>
                <a:gs pos="55000">
                  <a:schemeClr val="bg1">
                    <a:lumMod val="95000"/>
                  </a:schemeClr>
                </a:gs>
                <a:gs pos="100000">
                  <a:schemeClr val="bg1">
                    <a:lumMod val="65000"/>
                  </a:schemeClr>
                </a:gs>
              </a:gsLst>
              <a:lin ang="81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60" name="椭圆 59"/>
            <p:cNvSpPr/>
            <p:nvPr/>
          </p:nvSpPr>
          <p:spPr>
            <a:xfrm>
              <a:off x="392112" y="760412"/>
              <a:ext cx="3825874" cy="3825874"/>
            </a:xfrm>
            <a:prstGeom prst="ellipse">
              <a:avLst/>
            </a:prstGeom>
            <a:gradFill>
              <a:gsLst>
                <a:gs pos="0">
                  <a:schemeClr val="bg1"/>
                </a:gs>
                <a:gs pos="51000">
                  <a:schemeClr val="bg1">
                    <a:lumMod val="95000"/>
                  </a:schemeClr>
                </a:gs>
                <a:gs pos="100000">
                  <a:schemeClr val="bg1">
                    <a:lumMod val="75000"/>
                  </a:schemeClr>
                </a:gs>
              </a:gsLst>
              <a:lin ang="189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71" name="矩形 70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9" name="Picture 172"/>
          <p:cNvPicPr>
            <a:picLocks noChangeAspect="1" noChangeArrowheads="1"/>
          </p:cNvPicPr>
          <p:nvPr/>
        </p:nvPicPr>
        <p:blipFill>
          <a:blip r:embed="rId3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8017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930210" y="158706"/>
            <a:ext cx="18719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下个月工作计划</a:t>
            </a:r>
            <a:endParaRPr lang="zh-CN" altLang="en-US" sz="16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7888" y="144448"/>
            <a:ext cx="254645" cy="364572"/>
          </a:xfrm>
          <a:prstGeom prst="chevron">
            <a:avLst/>
          </a:prstGeom>
        </p:spPr>
      </p:pic>
      <p:sp>
        <p:nvSpPr>
          <p:cNvPr id="68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/>
          <p:cNvSpPr txBox="1"/>
          <p:nvPr/>
        </p:nvSpPr>
        <p:spPr>
          <a:xfrm>
            <a:off x="4307205" y="1471295"/>
            <a:ext cx="3479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 smtClean="0">
                <a:solidFill>
                  <a:srgbClr val="0067B0"/>
                </a:solidFill>
                <a:latin typeface="Arial Black" panose="020B0A04020102020204" charset="0"/>
                <a:ea typeface="微软雅黑" panose="020B0503020204020204" pitchFamily="34" charset="-122"/>
                <a:cs typeface="Arial Black" panose="020B0A04020102020204" charset="0"/>
                <a:sym typeface="Arial" panose="020B0604020202020204" pitchFamily="34" charset="0"/>
              </a:rPr>
              <a:t>1</a:t>
            </a:r>
            <a:endParaRPr lang="zh-CN" altLang="en-US" sz="2400" b="1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3" name="文本框 2"/>
          <p:cNvSpPr txBox="1"/>
          <p:nvPr/>
        </p:nvSpPr>
        <p:spPr>
          <a:xfrm>
            <a:off x="5654040" y="2252345"/>
            <a:ext cx="3479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 smtClean="0">
                <a:solidFill>
                  <a:srgbClr val="0067B0"/>
                </a:solidFill>
                <a:latin typeface="Arial Black" panose="020B0A04020102020204" charset="0"/>
                <a:ea typeface="微软雅黑" panose="020B0503020204020204" pitchFamily="34" charset="-122"/>
                <a:cs typeface="Arial Black" panose="020B0A04020102020204" charset="0"/>
                <a:sym typeface="Arial" panose="020B0604020202020204" pitchFamily="34" charset="0"/>
              </a:rPr>
              <a:t>2</a:t>
            </a:r>
            <a:endParaRPr lang="zh-CN" altLang="en-US" sz="2400" b="1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5676900" y="3234055"/>
            <a:ext cx="3479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 smtClean="0">
                <a:solidFill>
                  <a:srgbClr val="0067B0"/>
                </a:solidFill>
                <a:latin typeface="Arial Black" panose="020B0A04020102020204" charset="0"/>
                <a:ea typeface="微软雅黑" panose="020B0503020204020204" pitchFamily="34" charset="-122"/>
                <a:cs typeface="Arial Black" panose="020B0A04020102020204" charset="0"/>
                <a:sym typeface="Arial" panose="020B0604020202020204" pitchFamily="34" charset="0"/>
              </a:rPr>
              <a:t>3</a:t>
            </a:r>
            <a:endParaRPr lang="zh-CN" altLang="en-US" sz="2400" b="1">
              <a:latin typeface="Arial Black" panose="020B0A04020102020204" charset="0"/>
              <a:cs typeface="Arial Black" panose="020B0A04020102020204" charset="0"/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370705" y="4054475"/>
            <a:ext cx="347980" cy="460375"/>
          </a:xfrm>
          <a:prstGeom prst="rect">
            <a:avLst/>
          </a:prstGeom>
          <a:noFill/>
        </p:spPr>
        <p:txBody>
          <a:bodyPr wrap="square" rtlCol="0" anchor="t">
            <a:spAutoFit/>
          </a:bodyPr>
          <a:p>
            <a:r>
              <a:rPr lang="en-US" altLang="zh-CN" sz="2400" b="1" dirty="0" smtClean="0">
                <a:solidFill>
                  <a:srgbClr val="0067B0"/>
                </a:solidFill>
                <a:latin typeface="Arial Black" panose="020B0A04020102020204" charset="0"/>
                <a:ea typeface="微软雅黑" panose="020B0503020204020204" pitchFamily="34" charset="-122"/>
                <a:cs typeface="Arial Black" panose="020B0A04020102020204" charset="0"/>
                <a:sym typeface="Arial" panose="020B0604020202020204" pitchFamily="34" charset="0"/>
              </a:rPr>
              <a:t>4</a:t>
            </a:r>
            <a:endParaRPr lang="zh-CN" altLang="en-US" sz="2400" b="1">
              <a:latin typeface="Arial Black" panose="020B0A04020102020204" charset="0"/>
              <a:cs typeface="Arial Black" panose="020B0A0402010202020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2000"/>
                                        <p:tgtEl>
                                          <p:spTgt spid="4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5" dur="500"/>
                                        <p:tgtEl>
                                          <p:spTgt spid="4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10" presetClass="entr" presetSubtype="0" fill="hold" grpId="0" nodeType="withEffect">
                                  <p:stCondLst>
                                    <p:cond delay="30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8" dur="500"/>
                                        <p:tgtEl>
                                          <p:spTgt spid="4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9" presetID="10" presetClass="entr" presetSubtype="0" fill="hold" grpId="0" nodeType="withEffect">
                                  <p:stCondLst>
                                    <p:cond delay="60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4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2" presetID="10" presetClass="entr" presetSubtype="0" fill="hold" grpId="0" nodeType="withEffect">
                                  <p:stCondLst>
                                    <p:cond delay="900"/>
                                  </p:stCondLst>
                                  <p:childTnLst>
                                    <p:set>
                                      <p:cBhvr>
                                        <p:cTn id="3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4" dur="500"/>
                                        <p:tgtEl>
                                          <p:spTgt spid="4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22" presetClass="entr" presetSubtype="8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3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0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2" dur="5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2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48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5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5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7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8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0" dur="500"/>
                                        <p:tgtEl>
                                          <p:spTgt spid="5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3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6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7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7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2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73" fill="hold">
                            <p:stCondLst>
                              <p:cond delay="500"/>
                            </p:stCondLst>
                            <p:childTnLst>
                              <p:par>
                                <p:cTn id="74" presetID="2" presetClass="entr" presetSubtype="2" fill="hold" grpId="0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75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6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7" dur="10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8" presetID="2" presetClass="entr" presetSubtype="2" fill="hold" grpId="0" nodeType="withEffect">
                                  <p:stCondLst>
                                    <p:cond delay="2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7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1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2" presetID="2" presetClass="entr" presetSubtype="2" fill="hold" grpId="0" nodeType="withEffect">
                                  <p:stCondLst>
                                    <p:cond delay="4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3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4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5" dur="1000" fill="hold"/>
                                        <p:tgtEl>
                                          <p:spTgt spid="3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6" presetID="2" presetClass="entr" presetSubtype="2" fill="hold" grpId="0" nodeType="withEffect">
                                  <p:stCondLst>
                                    <p:cond delay="600"/>
                                  </p:stCondLst>
                                  <p:iterate type="lt">
                                    <p:tmPct val="15000"/>
                                  </p:iterate>
                                  <p:childTnLst>
                                    <p:set>
                                      <p:cBhvr>
                                        <p:cTn id="87" dur="1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8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9" dur="1000" fill="hold"/>
                                        <p:tgtEl>
                                          <p:spTgt spid="2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10" grpId="0" animBg="1"/>
      <p:bldP spid="16" grpId="0" animBg="1"/>
      <p:bldP spid="24" grpId="0" animBg="1"/>
      <p:bldP spid="27" grpId="0"/>
      <p:bldP spid="29" grpId="0"/>
      <p:bldP spid="31" grpId="0"/>
      <p:bldP spid="33" grpId="0"/>
      <p:bldP spid="43" grpId="0" animBg="1"/>
      <p:bldP spid="44" grpId="0" animBg="1"/>
      <p:bldP spid="45" grpId="0" animBg="1"/>
      <p:bldP spid="46" grpId="0" animBg="1"/>
      <p:bldP spid="66" grpId="0"/>
      <p:bldP spid="2" grpId="0"/>
      <p:bldP spid="3" grpId="0"/>
      <p:bldP spid="5" grpId="0"/>
      <p:bldP spid="6" grpId="0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灯片编号占位符 5"/>
          <p:cNvSpPr txBox="1"/>
          <p:nvPr/>
        </p:nvSpPr>
        <p:spPr bwMode="auto">
          <a:xfrm>
            <a:off x="6457950" y="4767263"/>
            <a:ext cx="2057400" cy="274637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vert="horz" wrap="square" lIns="91440" tIns="45720" rIns="91440" bIns="45720" numCol="1" anchor="ctr" anchorCtr="0" compatLnSpc="1"/>
          <a:lstStyle>
            <a:defPPr>
              <a:defRPr lang="zh-CN"/>
            </a:defPPr>
            <a:lvl1pPr algn="r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900" kern="1200">
                <a:solidFill>
                  <a:srgbClr val="898989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3429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6858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0287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371600" algn="l" defTabSz="685800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3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marL="0" marR="0" lvl="0" indent="0" algn="r" defTabSz="685800" rtl="0" eaLnBrk="1" fontAlgn="base" latinLnBrk="0" hangingPunct="1">
              <a:lnSpc>
                <a:spcPct val="100000"/>
              </a:lnSpc>
              <a:spcBef>
                <a:spcPct val="0"/>
              </a:spcBef>
              <a:spcAft>
                <a:spcPct val="0"/>
              </a:spcAft>
              <a:buClrTx/>
              <a:buSzTx/>
              <a:buFont typeface="Arial" panose="020B0604020202020204" pitchFamily="34" charset="0"/>
              <a:buNone/>
              <a:defRPr/>
            </a:pPr>
            <a:fld id="{0AFA48E6-3377-497B-8AD0-83C1C51C984F}" type="slidenum">
              <a:rPr kumimoji="0" lang="zh-CN" altLang="en-US" sz="900" b="0" i="0" u="none" strike="noStrike" kern="1200" cap="none" spc="0" normalizeH="0" baseline="0" noProof="0" smtClean="0">
                <a:ln>
                  <a:noFill/>
                </a:ln>
                <a:solidFill>
                  <a:srgbClr val="898989"/>
                </a:solidFill>
                <a:effectLst/>
                <a:uLnTx/>
                <a:uFillTx/>
                <a:ea typeface="微软雅黑" panose="020B0503020204020204" pitchFamily="34" charset="-122"/>
                <a:sym typeface="Arial" panose="020B0604020202020204" pitchFamily="34" charset="0"/>
              </a:rPr>
            </a:fld>
            <a:endParaRPr kumimoji="0" lang="zh-CN" altLang="en-US" sz="1800" b="0" i="0" u="none" strike="noStrike" kern="1200" cap="none" spc="0" normalizeH="0" baseline="0" noProof="0" smtClean="0">
              <a:ln>
                <a:noFill/>
              </a:ln>
              <a:solidFill>
                <a:srgbClr val="000000"/>
              </a:solidFill>
              <a:effectLst/>
              <a:uLnTx/>
              <a:uFillTx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任意多边形 35"/>
          <p:cNvSpPr>
            <a:spLocks noChangeArrowheads="1"/>
          </p:cNvSpPr>
          <p:nvPr/>
        </p:nvSpPr>
        <p:spPr bwMode="auto">
          <a:xfrm>
            <a:off x="4154488" y="2046288"/>
            <a:ext cx="503237" cy="1754187"/>
          </a:xfrm>
          <a:custGeom>
            <a:avLst/>
            <a:gdLst>
              <a:gd name="T0" fmla="*/ 55984 w 503853"/>
              <a:gd name="T1" fmla="*/ 0 h 1754155"/>
              <a:gd name="T2" fmla="*/ 503853 w 503853"/>
              <a:gd name="T3" fmla="*/ 391885 h 1754155"/>
              <a:gd name="T4" fmla="*/ 0 w 503853"/>
              <a:gd name="T5" fmla="*/ 1754155 h 1754155"/>
              <a:gd name="T6" fmla="*/ 55984 w 503853"/>
              <a:gd name="T7" fmla="*/ 0 h 1754155"/>
              <a:gd name="T8" fmla="*/ 0 60000 65536"/>
              <a:gd name="T9" fmla="*/ 0 60000 65536"/>
              <a:gd name="T10" fmla="*/ 0 60000 65536"/>
              <a:gd name="T11" fmla="*/ 0 60000 65536"/>
              <a:gd name="T12" fmla="*/ 0 w 503853"/>
              <a:gd name="T13" fmla="*/ 0 h 1754155"/>
              <a:gd name="T14" fmla="*/ 503853 w 503853"/>
              <a:gd name="T15" fmla="*/ 1754155 h 175415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03853" h="1754155">
                <a:moveTo>
                  <a:pt x="55984" y="0"/>
                </a:moveTo>
                <a:lnTo>
                  <a:pt x="503853" y="391885"/>
                </a:lnTo>
                <a:lnTo>
                  <a:pt x="0" y="1754155"/>
                </a:lnTo>
                <a:lnTo>
                  <a:pt x="55984" y="0"/>
                </a:lnTo>
                <a:close/>
              </a:path>
            </a:pathLst>
          </a:custGeom>
          <a:solidFill>
            <a:srgbClr val="145C6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任意多边形 36"/>
          <p:cNvSpPr>
            <a:spLocks noChangeArrowheads="1"/>
          </p:cNvSpPr>
          <p:nvPr/>
        </p:nvSpPr>
        <p:spPr bwMode="auto">
          <a:xfrm>
            <a:off x="3638550" y="1779588"/>
            <a:ext cx="1157288" cy="509587"/>
          </a:xfrm>
          <a:custGeom>
            <a:avLst/>
            <a:gdLst>
              <a:gd name="T0" fmla="*/ 0 w 1156996"/>
              <a:gd name="T1" fmla="*/ 6220 h 510073"/>
              <a:gd name="T2" fmla="*/ 1156996 w 1156996"/>
              <a:gd name="T3" fmla="*/ 0 h 510073"/>
              <a:gd name="T4" fmla="*/ 124408 w 1156996"/>
              <a:gd name="T5" fmla="*/ 510073 h 510073"/>
              <a:gd name="T6" fmla="*/ 0 w 1156996"/>
              <a:gd name="T7" fmla="*/ 6220 h 510073"/>
              <a:gd name="T8" fmla="*/ 0 60000 65536"/>
              <a:gd name="T9" fmla="*/ 0 60000 65536"/>
              <a:gd name="T10" fmla="*/ 0 60000 65536"/>
              <a:gd name="T11" fmla="*/ 0 60000 65536"/>
              <a:gd name="T12" fmla="*/ 0 w 1156996"/>
              <a:gd name="T13" fmla="*/ 0 h 510073"/>
              <a:gd name="T14" fmla="*/ 1156996 w 1156996"/>
              <a:gd name="T15" fmla="*/ 510073 h 51007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56996" h="510073">
                <a:moveTo>
                  <a:pt x="0" y="6220"/>
                </a:moveTo>
                <a:lnTo>
                  <a:pt x="1156996" y="0"/>
                </a:lnTo>
                <a:lnTo>
                  <a:pt x="124408" y="510073"/>
                </a:lnTo>
                <a:lnTo>
                  <a:pt x="0" y="6220"/>
                </a:lnTo>
                <a:close/>
              </a:path>
            </a:pathLst>
          </a:custGeom>
          <a:solidFill>
            <a:srgbClr val="12B0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任意多边形 33"/>
          <p:cNvSpPr>
            <a:spLocks noChangeArrowheads="1"/>
          </p:cNvSpPr>
          <p:nvPr/>
        </p:nvSpPr>
        <p:spPr bwMode="auto">
          <a:xfrm>
            <a:off x="3502025" y="1784350"/>
            <a:ext cx="677863" cy="2028825"/>
          </a:xfrm>
          <a:custGeom>
            <a:avLst/>
            <a:gdLst>
              <a:gd name="T0" fmla="*/ 136849 w 678025"/>
              <a:gd name="T1" fmla="*/ 0 h 2002971"/>
              <a:gd name="T2" fmla="*/ 678025 w 678025"/>
              <a:gd name="T3" fmla="*/ 2002971 h 2002971"/>
              <a:gd name="T4" fmla="*/ 0 w 678025"/>
              <a:gd name="T5" fmla="*/ 1125893 h 2002971"/>
              <a:gd name="T6" fmla="*/ 136849 w 678025"/>
              <a:gd name="T7" fmla="*/ 0 h 2002971"/>
              <a:gd name="T8" fmla="*/ 0 60000 65536"/>
              <a:gd name="T9" fmla="*/ 0 60000 65536"/>
              <a:gd name="T10" fmla="*/ 0 60000 65536"/>
              <a:gd name="T11" fmla="*/ 0 60000 65536"/>
              <a:gd name="T12" fmla="*/ 0 w 678025"/>
              <a:gd name="T13" fmla="*/ 0 h 2002971"/>
              <a:gd name="T14" fmla="*/ 678025 w 678025"/>
              <a:gd name="T15" fmla="*/ 2002971 h 200297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8025" h="2002971">
                <a:moveTo>
                  <a:pt x="136849" y="0"/>
                </a:moveTo>
                <a:lnTo>
                  <a:pt x="678025" y="2002971"/>
                </a:lnTo>
                <a:lnTo>
                  <a:pt x="0" y="1125893"/>
                </a:lnTo>
                <a:lnTo>
                  <a:pt x="136849" y="0"/>
                </a:lnTo>
                <a:close/>
              </a:path>
            </a:pathLst>
          </a:cu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7" name="任意多边形 30"/>
          <p:cNvSpPr>
            <a:spLocks noChangeArrowheads="1"/>
          </p:cNvSpPr>
          <p:nvPr/>
        </p:nvSpPr>
        <p:spPr bwMode="auto">
          <a:xfrm>
            <a:off x="3365500" y="2911475"/>
            <a:ext cx="1854200" cy="2282825"/>
          </a:xfrm>
          <a:custGeom>
            <a:avLst/>
            <a:gdLst>
              <a:gd name="T0" fmla="*/ 136849 w 1853682"/>
              <a:gd name="T1" fmla="*/ 0 h 2282889"/>
              <a:gd name="T2" fmla="*/ 1853682 w 1853682"/>
              <a:gd name="T3" fmla="*/ 2282889 h 2282889"/>
              <a:gd name="T4" fmla="*/ 1698171 w 1853682"/>
              <a:gd name="T5" fmla="*/ 2282889 h 2282889"/>
              <a:gd name="T6" fmla="*/ 0 w 1853682"/>
              <a:gd name="T7" fmla="*/ 1107232 h 2282889"/>
              <a:gd name="T8" fmla="*/ 136849 w 1853682"/>
              <a:gd name="T9" fmla="*/ 0 h 228288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853682"/>
              <a:gd name="T16" fmla="*/ 0 h 2282889"/>
              <a:gd name="T17" fmla="*/ 1853682 w 1853682"/>
              <a:gd name="T18" fmla="*/ 2282889 h 228288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853682" h="2282889">
                <a:moveTo>
                  <a:pt x="136849" y="0"/>
                </a:moveTo>
                <a:lnTo>
                  <a:pt x="1853682" y="2282889"/>
                </a:lnTo>
                <a:lnTo>
                  <a:pt x="1698171" y="2282889"/>
                </a:lnTo>
                <a:lnTo>
                  <a:pt x="0" y="1107232"/>
                </a:lnTo>
                <a:lnTo>
                  <a:pt x="136849" y="0"/>
                </a:lnTo>
                <a:close/>
              </a:path>
            </a:pathLst>
          </a:custGeom>
          <a:solidFill>
            <a:srgbClr val="13879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8" name="任意多边形 38"/>
          <p:cNvSpPr>
            <a:spLocks noChangeArrowheads="1"/>
          </p:cNvSpPr>
          <p:nvPr/>
        </p:nvSpPr>
        <p:spPr bwMode="auto">
          <a:xfrm>
            <a:off x="2562225" y="-42863"/>
            <a:ext cx="1412875" cy="1858963"/>
          </a:xfrm>
          <a:custGeom>
            <a:avLst/>
            <a:gdLst>
              <a:gd name="T0" fmla="*/ 1069910 w 1393372"/>
              <a:gd name="T1" fmla="*/ 6220 h 1847461"/>
              <a:gd name="T2" fmla="*/ 1393372 w 1393372"/>
              <a:gd name="T3" fmla="*/ 0 h 1847461"/>
              <a:gd name="T4" fmla="*/ 1076131 w 1393372"/>
              <a:gd name="T5" fmla="*/ 1835020 h 1847461"/>
              <a:gd name="T6" fmla="*/ 0 w 1393372"/>
              <a:gd name="T7" fmla="*/ 1847461 h 1847461"/>
              <a:gd name="T8" fmla="*/ 1069910 w 1393372"/>
              <a:gd name="T9" fmla="*/ 6220 h 184746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93372"/>
              <a:gd name="T16" fmla="*/ 0 h 1847461"/>
              <a:gd name="T17" fmla="*/ 1393372 w 1393372"/>
              <a:gd name="T18" fmla="*/ 1847461 h 184746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93372" h="1847461">
                <a:moveTo>
                  <a:pt x="1069910" y="6220"/>
                </a:moveTo>
                <a:lnTo>
                  <a:pt x="1393372" y="0"/>
                </a:lnTo>
                <a:lnTo>
                  <a:pt x="1076131" y="1835020"/>
                </a:lnTo>
                <a:lnTo>
                  <a:pt x="0" y="1847461"/>
                </a:lnTo>
                <a:lnTo>
                  <a:pt x="1069910" y="6220"/>
                </a:lnTo>
                <a:close/>
              </a:path>
            </a:pathLst>
          </a:custGeom>
          <a:solidFill>
            <a:srgbClr val="146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任意多边形 47"/>
          <p:cNvSpPr>
            <a:spLocks noChangeArrowheads="1"/>
          </p:cNvSpPr>
          <p:nvPr/>
        </p:nvSpPr>
        <p:spPr bwMode="auto">
          <a:xfrm>
            <a:off x="4273550" y="330200"/>
            <a:ext cx="223838" cy="714375"/>
          </a:xfrm>
          <a:custGeom>
            <a:avLst/>
            <a:gdLst>
              <a:gd name="T0" fmla="*/ 0 w 223935"/>
              <a:gd name="T1" fmla="*/ 0 h 715347"/>
              <a:gd name="T2" fmla="*/ 223935 w 223935"/>
              <a:gd name="T3" fmla="*/ 628261 h 715347"/>
              <a:gd name="T4" fmla="*/ 62204 w 223935"/>
              <a:gd name="T5" fmla="*/ 715347 h 715347"/>
              <a:gd name="T6" fmla="*/ 0 w 223935"/>
              <a:gd name="T7" fmla="*/ 0 h 715347"/>
              <a:gd name="T8" fmla="*/ 0 60000 65536"/>
              <a:gd name="T9" fmla="*/ 0 60000 65536"/>
              <a:gd name="T10" fmla="*/ 0 60000 65536"/>
              <a:gd name="T11" fmla="*/ 0 60000 65536"/>
              <a:gd name="T12" fmla="*/ 0 w 223935"/>
              <a:gd name="T13" fmla="*/ 0 h 715347"/>
              <a:gd name="T14" fmla="*/ 223935 w 223935"/>
              <a:gd name="T15" fmla="*/ 715347 h 71534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3935" h="715347">
                <a:moveTo>
                  <a:pt x="0" y="0"/>
                </a:moveTo>
                <a:lnTo>
                  <a:pt x="223935" y="628261"/>
                </a:lnTo>
                <a:lnTo>
                  <a:pt x="62204" y="715347"/>
                </a:lnTo>
                <a:lnTo>
                  <a:pt x="0" y="0"/>
                </a:lnTo>
                <a:close/>
              </a:path>
            </a:pathLst>
          </a:custGeom>
          <a:solidFill>
            <a:srgbClr val="28AEE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0" name="任意多边形 24"/>
          <p:cNvSpPr>
            <a:spLocks noChangeArrowheads="1"/>
          </p:cNvSpPr>
          <p:nvPr/>
        </p:nvSpPr>
        <p:spPr bwMode="auto">
          <a:xfrm>
            <a:off x="-117475" y="-55563"/>
            <a:ext cx="317500" cy="280988"/>
          </a:xfrm>
          <a:custGeom>
            <a:avLst/>
            <a:gdLst>
              <a:gd name="T0" fmla="*/ 37322 w 317241"/>
              <a:gd name="T1" fmla="*/ 255036 h 279918"/>
              <a:gd name="T2" fmla="*/ 118188 w 317241"/>
              <a:gd name="T3" fmla="*/ 279918 h 279918"/>
              <a:gd name="T4" fmla="*/ 317241 w 317241"/>
              <a:gd name="T5" fmla="*/ 0 h 279918"/>
              <a:gd name="T6" fmla="*/ 0 w 317241"/>
              <a:gd name="T7" fmla="*/ 6220 h 279918"/>
              <a:gd name="T8" fmla="*/ 37322 w 317241"/>
              <a:gd name="T9" fmla="*/ 255036 h 27991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17241"/>
              <a:gd name="T16" fmla="*/ 0 h 279918"/>
              <a:gd name="T17" fmla="*/ 317241 w 317241"/>
              <a:gd name="T18" fmla="*/ 279918 h 27991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17241" h="279918">
                <a:moveTo>
                  <a:pt x="37322" y="255036"/>
                </a:moveTo>
                <a:lnTo>
                  <a:pt x="118188" y="279918"/>
                </a:lnTo>
                <a:lnTo>
                  <a:pt x="317241" y="0"/>
                </a:lnTo>
                <a:lnTo>
                  <a:pt x="0" y="6220"/>
                </a:lnTo>
                <a:lnTo>
                  <a:pt x="37322" y="255036"/>
                </a:lnTo>
                <a:close/>
              </a:path>
            </a:pathLst>
          </a:custGeom>
          <a:solidFill>
            <a:srgbClr val="07AA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任意多边形 39"/>
          <p:cNvSpPr>
            <a:spLocks noChangeArrowheads="1"/>
          </p:cNvSpPr>
          <p:nvPr/>
        </p:nvSpPr>
        <p:spPr bwMode="auto">
          <a:xfrm>
            <a:off x="2289175" y="-12700"/>
            <a:ext cx="696913" cy="908050"/>
          </a:xfrm>
          <a:custGeom>
            <a:avLst/>
            <a:gdLst>
              <a:gd name="T0" fmla="*/ 12441 w 690466"/>
              <a:gd name="T1" fmla="*/ 883298 h 883298"/>
              <a:gd name="T2" fmla="*/ 690466 w 690466"/>
              <a:gd name="T3" fmla="*/ 298579 h 883298"/>
              <a:gd name="T4" fmla="*/ 155511 w 690466"/>
              <a:gd name="T5" fmla="*/ 0 h 883298"/>
              <a:gd name="T6" fmla="*/ 0 w 690466"/>
              <a:gd name="T7" fmla="*/ 6220 h 883298"/>
              <a:gd name="T8" fmla="*/ 12441 w 690466"/>
              <a:gd name="T9" fmla="*/ 883298 h 88329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90466"/>
              <a:gd name="T16" fmla="*/ 0 h 883298"/>
              <a:gd name="T17" fmla="*/ 690466 w 690466"/>
              <a:gd name="T18" fmla="*/ 883298 h 88329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90466" h="883298">
                <a:moveTo>
                  <a:pt x="12441" y="883298"/>
                </a:moveTo>
                <a:lnTo>
                  <a:pt x="690466" y="298579"/>
                </a:lnTo>
                <a:lnTo>
                  <a:pt x="155511" y="0"/>
                </a:lnTo>
                <a:lnTo>
                  <a:pt x="0" y="6220"/>
                </a:lnTo>
                <a:lnTo>
                  <a:pt x="12441" y="883298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2" name="任意多边形 31"/>
          <p:cNvSpPr>
            <a:spLocks noChangeArrowheads="1"/>
          </p:cNvSpPr>
          <p:nvPr/>
        </p:nvSpPr>
        <p:spPr bwMode="auto">
          <a:xfrm>
            <a:off x="2879725" y="1797050"/>
            <a:ext cx="771525" cy="2214563"/>
          </a:xfrm>
          <a:custGeom>
            <a:avLst/>
            <a:gdLst>
              <a:gd name="T0" fmla="*/ 0 w 765110"/>
              <a:gd name="T1" fmla="*/ 1816359 h 2202024"/>
              <a:gd name="T2" fmla="*/ 765110 w 765110"/>
              <a:gd name="T3" fmla="*/ 0 h 2202024"/>
              <a:gd name="T4" fmla="*/ 485192 w 765110"/>
              <a:gd name="T5" fmla="*/ 2202024 h 2202024"/>
              <a:gd name="T6" fmla="*/ 0 w 765110"/>
              <a:gd name="T7" fmla="*/ 1816359 h 2202024"/>
              <a:gd name="T8" fmla="*/ 0 60000 65536"/>
              <a:gd name="T9" fmla="*/ 0 60000 65536"/>
              <a:gd name="T10" fmla="*/ 0 60000 65536"/>
              <a:gd name="T11" fmla="*/ 0 60000 65536"/>
              <a:gd name="T12" fmla="*/ 0 w 765110"/>
              <a:gd name="T13" fmla="*/ 0 h 2202024"/>
              <a:gd name="T14" fmla="*/ 765110 w 765110"/>
              <a:gd name="T15" fmla="*/ 2202024 h 22020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65110" h="2202024">
                <a:moveTo>
                  <a:pt x="0" y="1816359"/>
                </a:moveTo>
                <a:lnTo>
                  <a:pt x="765110" y="0"/>
                </a:lnTo>
                <a:lnTo>
                  <a:pt x="485192" y="2202024"/>
                </a:lnTo>
                <a:lnTo>
                  <a:pt x="0" y="1816359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3" name="任意多边形 11"/>
          <p:cNvSpPr>
            <a:spLocks noChangeArrowheads="1"/>
          </p:cNvSpPr>
          <p:nvPr/>
        </p:nvSpPr>
        <p:spPr bwMode="auto">
          <a:xfrm>
            <a:off x="2146300" y="3702050"/>
            <a:ext cx="1044575" cy="1647825"/>
          </a:xfrm>
          <a:custGeom>
            <a:avLst/>
            <a:gdLst>
              <a:gd name="T0" fmla="*/ 0 w 1007706"/>
              <a:gd name="T1" fmla="*/ 0 h 1561323"/>
              <a:gd name="T2" fmla="*/ 541176 w 1007706"/>
              <a:gd name="T3" fmla="*/ 99527 h 1561323"/>
              <a:gd name="T4" fmla="*/ 1007706 w 1007706"/>
              <a:gd name="T5" fmla="*/ 1561323 h 1561323"/>
              <a:gd name="T6" fmla="*/ 0 w 1007706"/>
              <a:gd name="T7" fmla="*/ 0 h 1561323"/>
              <a:gd name="T8" fmla="*/ 0 60000 65536"/>
              <a:gd name="T9" fmla="*/ 0 60000 65536"/>
              <a:gd name="T10" fmla="*/ 0 60000 65536"/>
              <a:gd name="T11" fmla="*/ 0 60000 65536"/>
              <a:gd name="T12" fmla="*/ 0 w 1007706"/>
              <a:gd name="T13" fmla="*/ 0 h 1561323"/>
              <a:gd name="T14" fmla="*/ 1007706 w 1007706"/>
              <a:gd name="T15" fmla="*/ 1561323 h 156132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7706" h="1561323">
                <a:moveTo>
                  <a:pt x="0" y="0"/>
                </a:moveTo>
                <a:lnTo>
                  <a:pt x="541176" y="99527"/>
                </a:lnTo>
                <a:lnTo>
                  <a:pt x="1007706" y="1561323"/>
                </a:lnTo>
                <a:lnTo>
                  <a:pt x="0" y="0"/>
                </a:lnTo>
                <a:close/>
              </a:path>
            </a:pathLst>
          </a:custGeom>
          <a:solidFill>
            <a:srgbClr val="250C0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4" name="任意多边形 13"/>
          <p:cNvSpPr>
            <a:spLocks noChangeArrowheads="1"/>
          </p:cNvSpPr>
          <p:nvPr/>
        </p:nvSpPr>
        <p:spPr bwMode="auto">
          <a:xfrm>
            <a:off x="1741488" y="1717675"/>
            <a:ext cx="447675" cy="2070100"/>
          </a:xfrm>
          <a:custGeom>
            <a:avLst/>
            <a:gdLst>
              <a:gd name="T0" fmla="*/ 404327 w 404327"/>
              <a:gd name="T1" fmla="*/ 1897225 h 1897225"/>
              <a:gd name="T2" fmla="*/ 0 w 404327"/>
              <a:gd name="T3" fmla="*/ 1281404 h 1897225"/>
              <a:gd name="T4" fmla="*/ 311021 w 404327"/>
              <a:gd name="T5" fmla="*/ 0 h 1897225"/>
              <a:gd name="T6" fmla="*/ 404327 w 404327"/>
              <a:gd name="T7" fmla="*/ 1897225 h 1897225"/>
              <a:gd name="T8" fmla="*/ 0 60000 65536"/>
              <a:gd name="T9" fmla="*/ 0 60000 65536"/>
              <a:gd name="T10" fmla="*/ 0 60000 65536"/>
              <a:gd name="T11" fmla="*/ 0 60000 65536"/>
              <a:gd name="T12" fmla="*/ 0 w 404327"/>
              <a:gd name="T13" fmla="*/ 0 h 1897225"/>
              <a:gd name="T14" fmla="*/ 404327 w 404327"/>
              <a:gd name="T15" fmla="*/ 1897225 h 18972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04327" h="1897225">
                <a:moveTo>
                  <a:pt x="404327" y="1897225"/>
                </a:moveTo>
                <a:lnTo>
                  <a:pt x="0" y="1281404"/>
                </a:lnTo>
                <a:lnTo>
                  <a:pt x="311021" y="0"/>
                </a:lnTo>
                <a:lnTo>
                  <a:pt x="404327" y="1897225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5" name="任意多边形 7"/>
          <p:cNvSpPr>
            <a:spLocks noChangeArrowheads="1"/>
          </p:cNvSpPr>
          <p:nvPr/>
        </p:nvSpPr>
        <p:spPr bwMode="auto">
          <a:xfrm>
            <a:off x="-85725" y="428625"/>
            <a:ext cx="3146425" cy="4740275"/>
          </a:xfrm>
          <a:custGeom>
            <a:avLst/>
            <a:gdLst>
              <a:gd name="T0" fmla="*/ 0 w 3147527"/>
              <a:gd name="T1" fmla="*/ 0 h 4708849"/>
              <a:gd name="T2" fmla="*/ 1219200 w 3147527"/>
              <a:gd name="T3" fmla="*/ 1324947 h 4708849"/>
              <a:gd name="T4" fmla="*/ 1175657 w 3147527"/>
              <a:gd name="T5" fmla="*/ 2481943 h 4708849"/>
              <a:gd name="T6" fmla="*/ 2233127 w 3147527"/>
              <a:gd name="T7" fmla="*/ 3228392 h 4708849"/>
              <a:gd name="T8" fmla="*/ 3147527 w 3147527"/>
              <a:gd name="T9" fmla="*/ 4696408 h 4708849"/>
              <a:gd name="T10" fmla="*/ 18662 w 3147527"/>
              <a:gd name="T11" fmla="*/ 4708849 h 4708849"/>
              <a:gd name="T12" fmla="*/ 0 w 3147527"/>
              <a:gd name="T13" fmla="*/ 0 h 4708849"/>
              <a:gd name="T14" fmla="*/ 0 60000 65536"/>
              <a:gd name="T15" fmla="*/ 0 60000 65536"/>
              <a:gd name="T16" fmla="*/ 0 60000 65536"/>
              <a:gd name="T17" fmla="*/ 0 60000 65536"/>
              <a:gd name="T18" fmla="*/ 0 60000 65536"/>
              <a:gd name="T19" fmla="*/ 0 60000 65536"/>
              <a:gd name="T20" fmla="*/ 0 60000 65536"/>
              <a:gd name="T21" fmla="*/ 0 w 3147527"/>
              <a:gd name="T22" fmla="*/ 0 h 4708849"/>
              <a:gd name="T23" fmla="*/ 3147527 w 3147527"/>
              <a:gd name="T24" fmla="*/ 4708849 h 4708849"/>
            </a:gdLst>
            <a:ahLst/>
            <a:cxnLst>
              <a:cxn ang="T14">
                <a:pos x="T0" y="T1"/>
              </a:cxn>
              <a:cxn ang="T15">
                <a:pos x="T2" y="T3"/>
              </a:cxn>
              <a:cxn ang="T16">
                <a:pos x="T4" y="T5"/>
              </a:cxn>
              <a:cxn ang="T17">
                <a:pos x="T6" y="T7"/>
              </a:cxn>
              <a:cxn ang="T18">
                <a:pos x="T8" y="T9"/>
              </a:cxn>
              <a:cxn ang="T19">
                <a:pos x="T10" y="T11"/>
              </a:cxn>
              <a:cxn ang="T20">
                <a:pos x="T12" y="T13"/>
              </a:cxn>
            </a:cxnLst>
            <a:rect l="T21" t="T22" r="T23" b="T24"/>
            <a:pathLst>
              <a:path w="3147527" h="4708849">
                <a:moveTo>
                  <a:pt x="0" y="0"/>
                </a:moveTo>
                <a:lnTo>
                  <a:pt x="1219200" y="1324947"/>
                </a:lnTo>
                <a:lnTo>
                  <a:pt x="1175657" y="2481943"/>
                </a:lnTo>
                <a:lnTo>
                  <a:pt x="2233127" y="3228392"/>
                </a:lnTo>
                <a:lnTo>
                  <a:pt x="3147527" y="4696408"/>
                </a:lnTo>
                <a:lnTo>
                  <a:pt x="18662" y="4708849"/>
                </a:lnTo>
                <a:cubicBezTo>
                  <a:pt x="12441" y="3139233"/>
                  <a:pt x="6221" y="1569616"/>
                  <a:pt x="0" y="0"/>
                </a:cubicBezTo>
                <a:close/>
              </a:path>
            </a:pathLst>
          </a:custGeom>
          <a:solidFill>
            <a:srgbClr val="FCB7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6" name="任意多边形 8"/>
          <p:cNvSpPr>
            <a:spLocks noChangeArrowheads="1"/>
          </p:cNvSpPr>
          <p:nvPr/>
        </p:nvSpPr>
        <p:spPr bwMode="auto">
          <a:xfrm>
            <a:off x="1965325" y="3683000"/>
            <a:ext cx="1108075" cy="1473200"/>
          </a:xfrm>
          <a:custGeom>
            <a:avLst/>
            <a:gdLst>
              <a:gd name="T0" fmla="*/ 174171 w 1076131"/>
              <a:gd name="T1" fmla="*/ 0 h 1474237"/>
              <a:gd name="T2" fmla="*/ 0 w 1076131"/>
              <a:gd name="T3" fmla="*/ 1474237 h 1474237"/>
              <a:gd name="T4" fmla="*/ 1076131 w 1076131"/>
              <a:gd name="T5" fmla="*/ 1474237 h 1474237"/>
              <a:gd name="T6" fmla="*/ 174171 w 1076131"/>
              <a:gd name="T7" fmla="*/ 0 h 1474237"/>
              <a:gd name="T8" fmla="*/ 0 60000 65536"/>
              <a:gd name="T9" fmla="*/ 0 60000 65536"/>
              <a:gd name="T10" fmla="*/ 0 60000 65536"/>
              <a:gd name="T11" fmla="*/ 0 60000 65536"/>
              <a:gd name="T12" fmla="*/ 0 w 1076131"/>
              <a:gd name="T13" fmla="*/ 0 h 1474237"/>
              <a:gd name="T14" fmla="*/ 1076131 w 1076131"/>
              <a:gd name="T15" fmla="*/ 1474237 h 14742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76131" h="1474237">
                <a:moveTo>
                  <a:pt x="174171" y="0"/>
                </a:moveTo>
                <a:lnTo>
                  <a:pt x="0" y="1474237"/>
                </a:lnTo>
                <a:lnTo>
                  <a:pt x="1076131" y="1474237"/>
                </a:lnTo>
                <a:lnTo>
                  <a:pt x="174171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7" name="任意多边形 9"/>
          <p:cNvSpPr>
            <a:spLocks noChangeArrowheads="1"/>
          </p:cNvSpPr>
          <p:nvPr/>
        </p:nvSpPr>
        <p:spPr bwMode="auto">
          <a:xfrm>
            <a:off x="814388" y="3241675"/>
            <a:ext cx="1331912" cy="1920875"/>
          </a:xfrm>
          <a:custGeom>
            <a:avLst/>
            <a:gdLst>
              <a:gd name="T0" fmla="*/ 1337388 w 1337388"/>
              <a:gd name="T1" fmla="*/ 454090 h 1909666"/>
              <a:gd name="T2" fmla="*/ 0 w 1337388"/>
              <a:gd name="T3" fmla="*/ 0 h 1909666"/>
              <a:gd name="T4" fmla="*/ 1169437 w 1337388"/>
              <a:gd name="T5" fmla="*/ 1909666 h 1909666"/>
              <a:gd name="T6" fmla="*/ 1337388 w 1337388"/>
              <a:gd name="T7" fmla="*/ 454090 h 1909666"/>
              <a:gd name="T8" fmla="*/ 0 60000 65536"/>
              <a:gd name="T9" fmla="*/ 0 60000 65536"/>
              <a:gd name="T10" fmla="*/ 0 60000 65536"/>
              <a:gd name="T11" fmla="*/ 0 60000 65536"/>
              <a:gd name="T12" fmla="*/ 0 w 1337388"/>
              <a:gd name="T13" fmla="*/ 0 h 1909666"/>
              <a:gd name="T14" fmla="*/ 1337388 w 1337388"/>
              <a:gd name="T15" fmla="*/ 1909666 h 190966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337388" h="1909666">
                <a:moveTo>
                  <a:pt x="1337388" y="454090"/>
                </a:moveTo>
                <a:lnTo>
                  <a:pt x="0" y="0"/>
                </a:lnTo>
                <a:lnTo>
                  <a:pt x="1169437" y="1909666"/>
                </a:lnTo>
                <a:lnTo>
                  <a:pt x="1337388" y="454090"/>
                </a:lnTo>
                <a:close/>
              </a:path>
            </a:pathLst>
          </a:custGeom>
          <a:solidFill>
            <a:srgbClr val="F493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8" name="任意多边形 10"/>
          <p:cNvSpPr>
            <a:spLocks noChangeArrowheads="1"/>
          </p:cNvSpPr>
          <p:nvPr/>
        </p:nvSpPr>
        <p:spPr bwMode="auto">
          <a:xfrm>
            <a:off x="796925" y="3203575"/>
            <a:ext cx="938213" cy="1965325"/>
          </a:xfrm>
          <a:custGeom>
            <a:avLst/>
            <a:gdLst>
              <a:gd name="T0" fmla="*/ 0 w 920621"/>
              <a:gd name="T1" fmla="*/ 0 h 1922106"/>
              <a:gd name="T2" fmla="*/ 920621 w 920621"/>
              <a:gd name="T3" fmla="*/ 1922106 h 1922106"/>
              <a:gd name="T4" fmla="*/ 534955 w 920621"/>
              <a:gd name="T5" fmla="*/ 1922106 h 1922106"/>
              <a:gd name="T6" fmla="*/ 0 w 920621"/>
              <a:gd name="T7" fmla="*/ 0 h 1922106"/>
              <a:gd name="T8" fmla="*/ 0 60000 65536"/>
              <a:gd name="T9" fmla="*/ 0 60000 65536"/>
              <a:gd name="T10" fmla="*/ 0 60000 65536"/>
              <a:gd name="T11" fmla="*/ 0 60000 65536"/>
              <a:gd name="T12" fmla="*/ 0 w 920621"/>
              <a:gd name="T13" fmla="*/ 0 h 1922106"/>
              <a:gd name="T14" fmla="*/ 920621 w 920621"/>
              <a:gd name="T15" fmla="*/ 1922106 h 192210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20621" h="1922106">
                <a:moveTo>
                  <a:pt x="0" y="0"/>
                </a:moveTo>
                <a:lnTo>
                  <a:pt x="920621" y="1922106"/>
                </a:lnTo>
                <a:lnTo>
                  <a:pt x="534955" y="1922106"/>
                </a:lnTo>
                <a:lnTo>
                  <a:pt x="0" y="0"/>
                </a:lnTo>
                <a:close/>
              </a:path>
            </a:pathLst>
          </a:custGeom>
          <a:solidFill>
            <a:srgbClr val="F9A81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9" name="任意多边形 12"/>
          <p:cNvSpPr>
            <a:spLocks noChangeArrowheads="1"/>
          </p:cNvSpPr>
          <p:nvPr/>
        </p:nvSpPr>
        <p:spPr bwMode="auto">
          <a:xfrm>
            <a:off x="2089150" y="1784350"/>
            <a:ext cx="622300" cy="2035175"/>
          </a:xfrm>
          <a:custGeom>
            <a:avLst/>
            <a:gdLst>
              <a:gd name="T0" fmla="*/ 68425 w 609600"/>
              <a:gd name="T1" fmla="*/ 1884784 h 1996751"/>
              <a:gd name="T2" fmla="*/ 0 w 609600"/>
              <a:gd name="T3" fmla="*/ 0 h 1996751"/>
              <a:gd name="T4" fmla="*/ 609600 w 609600"/>
              <a:gd name="T5" fmla="*/ 1996751 h 1996751"/>
              <a:gd name="T6" fmla="*/ 68425 w 609600"/>
              <a:gd name="T7" fmla="*/ 1884784 h 1996751"/>
              <a:gd name="T8" fmla="*/ 0 60000 65536"/>
              <a:gd name="T9" fmla="*/ 0 60000 65536"/>
              <a:gd name="T10" fmla="*/ 0 60000 65536"/>
              <a:gd name="T11" fmla="*/ 0 60000 65536"/>
              <a:gd name="T12" fmla="*/ 0 w 609600"/>
              <a:gd name="T13" fmla="*/ 0 h 1996751"/>
              <a:gd name="T14" fmla="*/ 609600 w 609600"/>
              <a:gd name="T15" fmla="*/ 1996751 h 199675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09600" h="1996751">
                <a:moveTo>
                  <a:pt x="68425" y="1884784"/>
                </a:moveTo>
                <a:lnTo>
                  <a:pt x="0" y="0"/>
                </a:lnTo>
                <a:lnTo>
                  <a:pt x="609600" y="1996751"/>
                </a:lnTo>
                <a:lnTo>
                  <a:pt x="68425" y="1884784"/>
                </a:lnTo>
                <a:close/>
              </a:path>
            </a:pathLst>
          </a:custGeom>
          <a:solidFill>
            <a:srgbClr val="BE20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0" name="任意多边形 14"/>
          <p:cNvSpPr>
            <a:spLocks noChangeArrowheads="1"/>
          </p:cNvSpPr>
          <p:nvPr/>
        </p:nvSpPr>
        <p:spPr bwMode="auto">
          <a:xfrm>
            <a:off x="1909763" y="1268413"/>
            <a:ext cx="1281112" cy="4094162"/>
          </a:xfrm>
          <a:custGeom>
            <a:avLst/>
            <a:gdLst>
              <a:gd name="T0" fmla="*/ 0 w 1262743"/>
              <a:gd name="T1" fmla="*/ 0 h 3999723"/>
              <a:gd name="T2" fmla="*/ 684245 w 1262743"/>
              <a:gd name="T3" fmla="*/ 516294 h 3999723"/>
              <a:gd name="T4" fmla="*/ 1262743 w 1262743"/>
              <a:gd name="T5" fmla="*/ 3999723 h 3999723"/>
              <a:gd name="T6" fmla="*/ 0 w 1262743"/>
              <a:gd name="T7" fmla="*/ 0 h 3999723"/>
              <a:gd name="T8" fmla="*/ 0 60000 65536"/>
              <a:gd name="T9" fmla="*/ 0 60000 65536"/>
              <a:gd name="T10" fmla="*/ 0 60000 65536"/>
              <a:gd name="T11" fmla="*/ 0 60000 65536"/>
              <a:gd name="T12" fmla="*/ 0 w 1262743"/>
              <a:gd name="T13" fmla="*/ 0 h 3999723"/>
              <a:gd name="T14" fmla="*/ 1262743 w 1262743"/>
              <a:gd name="T15" fmla="*/ 3999723 h 399972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262743" h="3999723">
                <a:moveTo>
                  <a:pt x="0" y="0"/>
                </a:moveTo>
                <a:lnTo>
                  <a:pt x="684245" y="516294"/>
                </a:lnTo>
                <a:lnTo>
                  <a:pt x="1262743" y="3999723"/>
                </a:lnTo>
                <a:lnTo>
                  <a:pt x="0" y="0"/>
                </a:lnTo>
                <a:close/>
              </a:path>
            </a:pathLst>
          </a:custGeom>
          <a:solidFill>
            <a:srgbClr val="EA25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1" name="任意多边形 15"/>
          <p:cNvSpPr>
            <a:spLocks noChangeArrowheads="1"/>
          </p:cNvSpPr>
          <p:nvPr/>
        </p:nvSpPr>
        <p:spPr bwMode="auto">
          <a:xfrm>
            <a:off x="1069975" y="2924175"/>
            <a:ext cx="1076325" cy="776288"/>
          </a:xfrm>
          <a:custGeom>
            <a:avLst/>
            <a:gdLst>
              <a:gd name="T0" fmla="*/ 0 w 1082351"/>
              <a:gd name="T1" fmla="*/ 0 h 777551"/>
              <a:gd name="T2" fmla="*/ 690465 w 1082351"/>
              <a:gd name="T3" fmla="*/ 149290 h 777551"/>
              <a:gd name="T4" fmla="*/ 1082351 w 1082351"/>
              <a:gd name="T5" fmla="*/ 777551 h 777551"/>
              <a:gd name="T6" fmla="*/ 0 w 1082351"/>
              <a:gd name="T7" fmla="*/ 0 h 777551"/>
              <a:gd name="T8" fmla="*/ 0 60000 65536"/>
              <a:gd name="T9" fmla="*/ 0 60000 65536"/>
              <a:gd name="T10" fmla="*/ 0 60000 65536"/>
              <a:gd name="T11" fmla="*/ 0 60000 65536"/>
              <a:gd name="T12" fmla="*/ 0 w 1082351"/>
              <a:gd name="T13" fmla="*/ 0 h 777551"/>
              <a:gd name="T14" fmla="*/ 1082351 w 1082351"/>
              <a:gd name="T15" fmla="*/ 777551 h 77755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82351" h="777551">
                <a:moveTo>
                  <a:pt x="0" y="0"/>
                </a:moveTo>
                <a:lnTo>
                  <a:pt x="690465" y="149290"/>
                </a:lnTo>
                <a:lnTo>
                  <a:pt x="1082351" y="777551"/>
                </a:lnTo>
                <a:lnTo>
                  <a:pt x="0" y="0"/>
                </a:lnTo>
                <a:close/>
              </a:path>
            </a:pathLst>
          </a:custGeom>
          <a:solidFill>
            <a:srgbClr val="4EC1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2" name="任意多边形 16"/>
          <p:cNvSpPr>
            <a:spLocks noChangeArrowheads="1"/>
          </p:cNvSpPr>
          <p:nvPr/>
        </p:nvSpPr>
        <p:spPr bwMode="auto">
          <a:xfrm>
            <a:off x="1076325" y="1784350"/>
            <a:ext cx="1001713" cy="1300163"/>
          </a:xfrm>
          <a:custGeom>
            <a:avLst/>
            <a:gdLst>
              <a:gd name="T0" fmla="*/ 0 w 976604"/>
              <a:gd name="T1" fmla="*/ 1132114 h 1287624"/>
              <a:gd name="T2" fmla="*/ 976604 w 976604"/>
              <a:gd name="T3" fmla="*/ 0 h 1287624"/>
              <a:gd name="T4" fmla="*/ 659363 w 976604"/>
              <a:gd name="T5" fmla="*/ 1287624 h 1287624"/>
              <a:gd name="T6" fmla="*/ 0 w 976604"/>
              <a:gd name="T7" fmla="*/ 1132114 h 1287624"/>
              <a:gd name="T8" fmla="*/ 0 60000 65536"/>
              <a:gd name="T9" fmla="*/ 0 60000 65536"/>
              <a:gd name="T10" fmla="*/ 0 60000 65536"/>
              <a:gd name="T11" fmla="*/ 0 60000 65536"/>
              <a:gd name="T12" fmla="*/ 0 w 976604"/>
              <a:gd name="T13" fmla="*/ 0 h 1287624"/>
              <a:gd name="T14" fmla="*/ 976604 w 976604"/>
              <a:gd name="T15" fmla="*/ 1287624 h 12876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76604" h="1287624">
                <a:moveTo>
                  <a:pt x="0" y="1132114"/>
                </a:moveTo>
                <a:lnTo>
                  <a:pt x="976604" y="0"/>
                </a:lnTo>
                <a:lnTo>
                  <a:pt x="659363" y="1287624"/>
                </a:lnTo>
                <a:lnTo>
                  <a:pt x="0" y="1132114"/>
                </a:lnTo>
                <a:close/>
              </a:path>
            </a:pathLst>
          </a:custGeom>
          <a:solidFill>
            <a:srgbClr val="15A9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3" name="任意多边形 17"/>
          <p:cNvSpPr>
            <a:spLocks noChangeArrowheads="1"/>
          </p:cNvSpPr>
          <p:nvPr/>
        </p:nvSpPr>
        <p:spPr bwMode="auto">
          <a:xfrm>
            <a:off x="1082675" y="1784350"/>
            <a:ext cx="1000125" cy="1144588"/>
          </a:xfrm>
          <a:custGeom>
            <a:avLst/>
            <a:gdLst>
              <a:gd name="T0" fmla="*/ 0 w 1001486"/>
              <a:gd name="T1" fmla="*/ 1144555 h 1144555"/>
              <a:gd name="T2" fmla="*/ 49763 w 1001486"/>
              <a:gd name="T3" fmla="*/ 6221 h 1144555"/>
              <a:gd name="T4" fmla="*/ 1001486 w 1001486"/>
              <a:gd name="T5" fmla="*/ 0 h 1144555"/>
              <a:gd name="T6" fmla="*/ 0 w 1001486"/>
              <a:gd name="T7" fmla="*/ 1144555 h 1144555"/>
              <a:gd name="T8" fmla="*/ 0 60000 65536"/>
              <a:gd name="T9" fmla="*/ 0 60000 65536"/>
              <a:gd name="T10" fmla="*/ 0 60000 65536"/>
              <a:gd name="T11" fmla="*/ 0 60000 65536"/>
              <a:gd name="T12" fmla="*/ 0 w 1001486"/>
              <a:gd name="T13" fmla="*/ 0 h 1144555"/>
              <a:gd name="T14" fmla="*/ 1001486 w 1001486"/>
              <a:gd name="T15" fmla="*/ 1144555 h 114455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01486" h="1144555">
                <a:moveTo>
                  <a:pt x="0" y="1144555"/>
                </a:moveTo>
                <a:lnTo>
                  <a:pt x="49763" y="6221"/>
                </a:lnTo>
                <a:lnTo>
                  <a:pt x="1001486" y="0"/>
                </a:lnTo>
                <a:lnTo>
                  <a:pt x="0" y="1144555"/>
                </a:lnTo>
                <a:close/>
              </a:path>
            </a:pathLst>
          </a:custGeom>
          <a:solidFill>
            <a:srgbClr val="17B6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任意多边形 18"/>
          <p:cNvSpPr>
            <a:spLocks noChangeArrowheads="1"/>
          </p:cNvSpPr>
          <p:nvPr/>
        </p:nvSpPr>
        <p:spPr bwMode="auto">
          <a:xfrm>
            <a:off x="1112838" y="1250950"/>
            <a:ext cx="963612" cy="558800"/>
          </a:xfrm>
          <a:custGeom>
            <a:avLst/>
            <a:gdLst>
              <a:gd name="T0" fmla="*/ 0 w 933061"/>
              <a:gd name="T1" fmla="*/ 547396 h 559837"/>
              <a:gd name="T2" fmla="*/ 765110 w 933061"/>
              <a:gd name="T3" fmla="*/ 0 h 559837"/>
              <a:gd name="T4" fmla="*/ 933061 w 933061"/>
              <a:gd name="T5" fmla="*/ 559837 h 559837"/>
              <a:gd name="T6" fmla="*/ 0 w 933061"/>
              <a:gd name="T7" fmla="*/ 547396 h 559837"/>
              <a:gd name="T8" fmla="*/ 0 60000 65536"/>
              <a:gd name="T9" fmla="*/ 0 60000 65536"/>
              <a:gd name="T10" fmla="*/ 0 60000 65536"/>
              <a:gd name="T11" fmla="*/ 0 60000 65536"/>
              <a:gd name="T12" fmla="*/ 0 w 933061"/>
              <a:gd name="T13" fmla="*/ 0 h 559837"/>
              <a:gd name="T14" fmla="*/ 933061 w 933061"/>
              <a:gd name="T15" fmla="*/ 559837 h 5598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33061" h="559837">
                <a:moveTo>
                  <a:pt x="0" y="547396"/>
                </a:moveTo>
                <a:lnTo>
                  <a:pt x="765110" y="0"/>
                </a:lnTo>
                <a:lnTo>
                  <a:pt x="933061" y="559837"/>
                </a:lnTo>
                <a:lnTo>
                  <a:pt x="0" y="547396"/>
                </a:lnTo>
                <a:close/>
              </a:path>
            </a:pathLst>
          </a:custGeom>
          <a:solidFill>
            <a:srgbClr val="57C8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任意多边形 19"/>
          <p:cNvSpPr>
            <a:spLocks noChangeArrowheads="1"/>
          </p:cNvSpPr>
          <p:nvPr/>
        </p:nvSpPr>
        <p:spPr bwMode="auto">
          <a:xfrm>
            <a:off x="1138238" y="995363"/>
            <a:ext cx="765175" cy="801687"/>
          </a:xfrm>
          <a:custGeom>
            <a:avLst/>
            <a:gdLst>
              <a:gd name="T0" fmla="*/ 236375 w 765110"/>
              <a:gd name="T1" fmla="*/ 0 h 802433"/>
              <a:gd name="T2" fmla="*/ 0 w 765110"/>
              <a:gd name="T3" fmla="*/ 802433 h 802433"/>
              <a:gd name="T4" fmla="*/ 765110 w 765110"/>
              <a:gd name="T5" fmla="*/ 255037 h 802433"/>
              <a:gd name="T6" fmla="*/ 236375 w 765110"/>
              <a:gd name="T7" fmla="*/ 0 h 802433"/>
              <a:gd name="T8" fmla="*/ 0 60000 65536"/>
              <a:gd name="T9" fmla="*/ 0 60000 65536"/>
              <a:gd name="T10" fmla="*/ 0 60000 65536"/>
              <a:gd name="T11" fmla="*/ 0 60000 65536"/>
              <a:gd name="T12" fmla="*/ 0 w 765110"/>
              <a:gd name="T13" fmla="*/ 0 h 802433"/>
              <a:gd name="T14" fmla="*/ 765110 w 765110"/>
              <a:gd name="T15" fmla="*/ 802433 h 80243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65110" h="802433">
                <a:moveTo>
                  <a:pt x="236375" y="0"/>
                </a:moveTo>
                <a:lnTo>
                  <a:pt x="0" y="802433"/>
                </a:lnTo>
                <a:lnTo>
                  <a:pt x="765110" y="255037"/>
                </a:lnTo>
                <a:lnTo>
                  <a:pt x="236375" y="0"/>
                </a:lnTo>
                <a:close/>
              </a:path>
            </a:pathLst>
          </a:custGeom>
          <a:solidFill>
            <a:srgbClr val="1AA7B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任意多边形 20"/>
          <p:cNvSpPr>
            <a:spLocks noChangeArrowheads="1"/>
          </p:cNvSpPr>
          <p:nvPr/>
        </p:nvSpPr>
        <p:spPr bwMode="auto">
          <a:xfrm>
            <a:off x="1268413" y="-74613"/>
            <a:ext cx="635000" cy="1357313"/>
          </a:xfrm>
          <a:custGeom>
            <a:avLst/>
            <a:gdLst>
              <a:gd name="T0" fmla="*/ 105747 w 634481"/>
              <a:gd name="T1" fmla="*/ 1069910 h 1356049"/>
              <a:gd name="T2" fmla="*/ 0 w 634481"/>
              <a:gd name="T3" fmla="*/ 12441 h 1356049"/>
              <a:gd name="T4" fmla="*/ 236375 w 634481"/>
              <a:gd name="T5" fmla="*/ 0 h 1356049"/>
              <a:gd name="T6" fmla="*/ 634481 w 634481"/>
              <a:gd name="T7" fmla="*/ 1356049 h 1356049"/>
              <a:gd name="T8" fmla="*/ 105747 w 634481"/>
              <a:gd name="T9" fmla="*/ 1069910 h 1356049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34481"/>
              <a:gd name="T16" fmla="*/ 0 h 1356049"/>
              <a:gd name="T17" fmla="*/ 634481 w 634481"/>
              <a:gd name="T18" fmla="*/ 1356049 h 1356049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34481" h="1356049">
                <a:moveTo>
                  <a:pt x="105747" y="1069910"/>
                </a:moveTo>
                <a:lnTo>
                  <a:pt x="0" y="12441"/>
                </a:lnTo>
                <a:lnTo>
                  <a:pt x="236375" y="0"/>
                </a:lnTo>
                <a:lnTo>
                  <a:pt x="634481" y="1356049"/>
                </a:lnTo>
                <a:lnTo>
                  <a:pt x="105747" y="1069910"/>
                </a:lnTo>
                <a:close/>
              </a:path>
            </a:pathLst>
          </a:custGeom>
          <a:solidFill>
            <a:srgbClr val="25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任意多边形 21"/>
          <p:cNvSpPr>
            <a:spLocks noChangeArrowheads="1"/>
          </p:cNvSpPr>
          <p:nvPr/>
        </p:nvSpPr>
        <p:spPr bwMode="auto">
          <a:xfrm>
            <a:off x="1498600" y="-79375"/>
            <a:ext cx="835025" cy="1343025"/>
          </a:xfrm>
          <a:custGeom>
            <a:avLst/>
            <a:gdLst>
              <a:gd name="T0" fmla="*/ 398106 w 833535"/>
              <a:gd name="T1" fmla="*/ 1343608 h 1343608"/>
              <a:gd name="T2" fmla="*/ 833535 w 833535"/>
              <a:gd name="T3" fmla="*/ 982824 h 1343608"/>
              <a:gd name="T4" fmla="*/ 279918 w 833535"/>
              <a:gd name="T5" fmla="*/ 0 h 1343608"/>
              <a:gd name="T6" fmla="*/ 0 w 833535"/>
              <a:gd name="T7" fmla="*/ 18661 h 1343608"/>
              <a:gd name="T8" fmla="*/ 398106 w 833535"/>
              <a:gd name="T9" fmla="*/ 1343608 h 1343608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833535"/>
              <a:gd name="T16" fmla="*/ 0 h 1343608"/>
              <a:gd name="T17" fmla="*/ 833535 w 833535"/>
              <a:gd name="T18" fmla="*/ 1343608 h 1343608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833535" h="1343608">
                <a:moveTo>
                  <a:pt x="398106" y="1343608"/>
                </a:moveTo>
                <a:lnTo>
                  <a:pt x="833535" y="982824"/>
                </a:lnTo>
                <a:lnTo>
                  <a:pt x="279918" y="0"/>
                </a:lnTo>
                <a:lnTo>
                  <a:pt x="0" y="18661"/>
                </a:lnTo>
                <a:lnTo>
                  <a:pt x="398106" y="1343608"/>
                </a:lnTo>
                <a:close/>
              </a:path>
            </a:pathLst>
          </a:custGeom>
          <a:solidFill>
            <a:srgbClr val="BE1F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8" name="任意多边形 22"/>
          <p:cNvSpPr>
            <a:spLocks noChangeArrowheads="1"/>
          </p:cNvSpPr>
          <p:nvPr/>
        </p:nvSpPr>
        <p:spPr bwMode="auto">
          <a:xfrm>
            <a:off x="-279400" y="136525"/>
            <a:ext cx="1654175" cy="1673225"/>
          </a:xfrm>
          <a:custGeom>
            <a:avLst/>
            <a:gdLst>
              <a:gd name="T0" fmla="*/ 1654628 w 1654628"/>
              <a:gd name="T1" fmla="*/ 858416 h 1673290"/>
              <a:gd name="T2" fmla="*/ 1418253 w 1654628"/>
              <a:gd name="T3" fmla="*/ 1673290 h 1673290"/>
              <a:gd name="T4" fmla="*/ 0 w 1654628"/>
              <a:gd name="T5" fmla="*/ 99527 h 1673290"/>
              <a:gd name="T6" fmla="*/ 136849 w 1654628"/>
              <a:gd name="T7" fmla="*/ 0 h 1673290"/>
              <a:gd name="T8" fmla="*/ 1654628 w 1654628"/>
              <a:gd name="T9" fmla="*/ 858416 h 167329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654628"/>
              <a:gd name="T16" fmla="*/ 0 h 1673290"/>
              <a:gd name="T17" fmla="*/ 1654628 w 1654628"/>
              <a:gd name="T18" fmla="*/ 1673290 h 167329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654628" h="1673290">
                <a:moveTo>
                  <a:pt x="1654628" y="858416"/>
                </a:moveTo>
                <a:lnTo>
                  <a:pt x="1418253" y="1673290"/>
                </a:lnTo>
                <a:lnTo>
                  <a:pt x="0" y="99527"/>
                </a:lnTo>
                <a:lnTo>
                  <a:pt x="136849" y="0"/>
                </a:lnTo>
                <a:lnTo>
                  <a:pt x="1654628" y="858416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9" name="任意多边形 23"/>
          <p:cNvSpPr>
            <a:spLocks noChangeArrowheads="1"/>
          </p:cNvSpPr>
          <p:nvPr/>
        </p:nvSpPr>
        <p:spPr bwMode="auto">
          <a:xfrm>
            <a:off x="-17463" y="-68263"/>
            <a:ext cx="1392238" cy="1063626"/>
          </a:xfrm>
          <a:custGeom>
            <a:avLst/>
            <a:gdLst>
              <a:gd name="T0" fmla="*/ 1393372 w 1393372"/>
              <a:gd name="T1" fmla="*/ 1063690 h 1063690"/>
              <a:gd name="T2" fmla="*/ 1293845 w 1393372"/>
              <a:gd name="T3" fmla="*/ 6221 h 1063690"/>
              <a:gd name="T4" fmla="*/ 223935 w 1393372"/>
              <a:gd name="T5" fmla="*/ 0 h 1063690"/>
              <a:gd name="T6" fmla="*/ 0 w 1393372"/>
              <a:gd name="T7" fmla="*/ 292359 h 1063690"/>
              <a:gd name="T8" fmla="*/ 1393372 w 1393372"/>
              <a:gd name="T9" fmla="*/ 1063690 h 106369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393372"/>
              <a:gd name="T16" fmla="*/ 0 h 1063690"/>
              <a:gd name="T17" fmla="*/ 1393372 w 1393372"/>
              <a:gd name="T18" fmla="*/ 1063690 h 106369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393372" h="1063690">
                <a:moveTo>
                  <a:pt x="1393372" y="1063690"/>
                </a:moveTo>
                <a:lnTo>
                  <a:pt x="1293845" y="6221"/>
                </a:lnTo>
                <a:lnTo>
                  <a:pt x="223935" y="0"/>
                </a:lnTo>
                <a:lnTo>
                  <a:pt x="0" y="292359"/>
                </a:lnTo>
                <a:lnTo>
                  <a:pt x="1393372" y="1063690"/>
                </a:lnTo>
                <a:close/>
              </a:path>
            </a:pathLst>
          </a:custGeom>
          <a:solidFill>
            <a:srgbClr val="4CC4C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0" name="任意多边形 26"/>
          <p:cNvSpPr>
            <a:spLocks noChangeArrowheads="1"/>
          </p:cNvSpPr>
          <p:nvPr/>
        </p:nvSpPr>
        <p:spPr bwMode="auto">
          <a:xfrm>
            <a:off x="2892425" y="3619500"/>
            <a:ext cx="398463" cy="1711325"/>
          </a:xfrm>
          <a:custGeom>
            <a:avLst/>
            <a:gdLst>
              <a:gd name="T0" fmla="*/ 0 w 398106"/>
              <a:gd name="T1" fmla="*/ 0 h 1710612"/>
              <a:gd name="T2" fmla="*/ 398106 w 398106"/>
              <a:gd name="T3" fmla="*/ 982824 h 1710612"/>
              <a:gd name="T4" fmla="*/ 286139 w 398106"/>
              <a:gd name="T5" fmla="*/ 1710612 h 1710612"/>
              <a:gd name="T6" fmla="*/ 0 w 398106"/>
              <a:gd name="T7" fmla="*/ 0 h 1710612"/>
              <a:gd name="T8" fmla="*/ 0 60000 65536"/>
              <a:gd name="T9" fmla="*/ 0 60000 65536"/>
              <a:gd name="T10" fmla="*/ 0 60000 65536"/>
              <a:gd name="T11" fmla="*/ 0 60000 65536"/>
              <a:gd name="T12" fmla="*/ 0 w 398106"/>
              <a:gd name="T13" fmla="*/ 0 h 1710612"/>
              <a:gd name="T14" fmla="*/ 398106 w 398106"/>
              <a:gd name="T15" fmla="*/ 1710612 h 171061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8106" h="1710612">
                <a:moveTo>
                  <a:pt x="0" y="0"/>
                </a:moveTo>
                <a:lnTo>
                  <a:pt x="398106" y="982824"/>
                </a:lnTo>
                <a:lnTo>
                  <a:pt x="286139" y="1710612"/>
                </a:lnTo>
                <a:lnTo>
                  <a:pt x="0" y="0"/>
                </a:lnTo>
                <a:close/>
              </a:path>
            </a:pathLst>
          </a:custGeom>
          <a:solidFill>
            <a:srgbClr val="FBA11B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1" name="任意多边形 27"/>
          <p:cNvSpPr>
            <a:spLocks noChangeArrowheads="1"/>
          </p:cNvSpPr>
          <p:nvPr/>
        </p:nvSpPr>
        <p:spPr bwMode="auto">
          <a:xfrm>
            <a:off x="3184525" y="4597400"/>
            <a:ext cx="1617663" cy="565150"/>
          </a:xfrm>
          <a:custGeom>
            <a:avLst/>
            <a:gdLst>
              <a:gd name="T0" fmla="*/ 99526 w 1617306"/>
              <a:gd name="T1" fmla="*/ 0 h 566057"/>
              <a:gd name="T2" fmla="*/ 1617306 w 1617306"/>
              <a:gd name="T3" fmla="*/ 566057 h 566057"/>
              <a:gd name="T4" fmla="*/ 0 w 1617306"/>
              <a:gd name="T5" fmla="*/ 566057 h 566057"/>
              <a:gd name="T6" fmla="*/ 99526 w 1617306"/>
              <a:gd name="T7" fmla="*/ 0 h 566057"/>
              <a:gd name="T8" fmla="*/ 0 60000 65536"/>
              <a:gd name="T9" fmla="*/ 0 60000 65536"/>
              <a:gd name="T10" fmla="*/ 0 60000 65536"/>
              <a:gd name="T11" fmla="*/ 0 60000 65536"/>
              <a:gd name="T12" fmla="*/ 0 w 1617306"/>
              <a:gd name="T13" fmla="*/ 0 h 566057"/>
              <a:gd name="T14" fmla="*/ 1617306 w 1617306"/>
              <a:gd name="T15" fmla="*/ 566057 h 5660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617306" h="566057">
                <a:moveTo>
                  <a:pt x="99526" y="0"/>
                </a:moveTo>
                <a:lnTo>
                  <a:pt x="1617306" y="566057"/>
                </a:lnTo>
                <a:lnTo>
                  <a:pt x="0" y="566057"/>
                </a:lnTo>
                <a:lnTo>
                  <a:pt x="99526" y="0"/>
                </a:lnTo>
                <a:close/>
              </a:path>
            </a:pathLst>
          </a:custGeom>
          <a:solidFill>
            <a:srgbClr val="ED3B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任意多边形 28"/>
          <p:cNvSpPr>
            <a:spLocks noChangeArrowheads="1"/>
          </p:cNvSpPr>
          <p:nvPr/>
        </p:nvSpPr>
        <p:spPr bwMode="auto">
          <a:xfrm>
            <a:off x="3278188" y="4011613"/>
            <a:ext cx="1790700" cy="1157287"/>
          </a:xfrm>
          <a:custGeom>
            <a:avLst/>
            <a:gdLst>
              <a:gd name="T0" fmla="*/ 87086 w 1791477"/>
              <a:gd name="T1" fmla="*/ 0 h 1156996"/>
              <a:gd name="T2" fmla="*/ 1791477 w 1791477"/>
              <a:gd name="T3" fmla="*/ 1150776 h 1156996"/>
              <a:gd name="T4" fmla="*/ 1536441 w 1791477"/>
              <a:gd name="T5" fmla="*/ 1156996 h 1156996"/>
              <a:gd name="T6" fmla="*/ 0 w 1791477"/>
              <a:gd name="T7" fmla="*/ 603380 h 1156996"/>
              <a:gd name="T8" fmla="*/ 87086 w 1791477"/>
              <a:gd name="T9" fmla="*/ 0 h 1156996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791477"/>
              <a:gd name="T16" fmla="*/ 0 h 1156996"/>
              <a:gd name="T17" fmla="*/ 1791477 w 1791477"/>
              <a:gd name="T18" fmla="*/ 1156996 h 1156996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791477" h="1156996">
                <a:moveTo>
                  <a:pt x="87086" y="0"/>
                </a:moveTo>
                <a:lnTo>
                  <a:pt x="1791477" y="1150776"/>
                </a:lnTo>
                <a:lnTo>
                  <a:pt x="1536441" y="1156996"/>
                </a:lnTo>
                <a:lnTo>
                  <a:pt x="0" y="603380"/>
                </a:lnTo>
                <a:lnTo>
                  <a:pt x="87086" y="0"/>
                </a:lnTo>
                <a:close/>
              </a:path>
            </a:pathLst>
          </a:custGeom>
          <a:solidFill>
            <a:srgbClr val="F05A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任意多边形 29"/>
          <p:cNvSpPr>
            <a:spLocks noChangeArrowheads="1"/>
          </p:cNvSpPr>
          <p:nvPr/>
        </p:nvSpPr>
        <p:spPr bwMode="auto">
          <a:xfrm>
            <a:off x="2886075" y="3613150"/>
            <a:ext cx="485775" cy="984250"/>
          </a:xfrm>
          <a:custGeom>
            <a:avLst/>
            <a:gdLst>
              <a:gd name="T0" fmla="*/ 0 w 491412"/>
              <a:gd name="T1" fmla="*/ 0 h 976604"/>
              <a:gd name="T2" fmla="*/ 491412 w 491412"/>
              <a:gd name="T3" fmla="*/ 398106 h 976604"/>
              <a:gd name="T4" fmla="*/ 398106 w 491412"/>
              <a:gd name="T5" fmla="*/ 976604 h 976604"/>
              <a:gd name="T6" fmla="*/ 0 w 491412"/>
              <a:gd name="T7" fmla="*/ 0 h 976604"/>
              <a:gd name="T8" fmla="*/ 0 60000 65536"/>
              <a:gd name="T9" fmla="*/ 0 60000 65536"/>
              <a:gd name="T10" fmla="*/ 0 60000 65536"/>
              <a:gd name="T11" fmla="*/ 0 60000 65536"/>
              <a:gd name="T12" fmla="*/ 0 w 491412"/>
              <a:gd name="T13" fmla="*/ 0 h 976604"/>
              <a:gd name="T14" fmla="*/ 491412 w 491412"/>
              <a:gd name="T15" fmla="*/ 976604 h 97660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1412" h="976604">
                <a:moveTo>
                  <a:pt x="0" y="0"/>
                </a:moveTo>
                <a:lnTo>
                  <a:pt x="491412" y="398106"/>
                </a:lnTo>
                <a:lnTo>
                  <a:pt x="398106" y="976604"/>
                </a:lnTo>
                <a:lnTo>
                  <a:pt x="0" y="0"/>
                </a:lnTo>
                <a:close/>
              </a:path>
            </a:pathLst>
          </a:custGeom>
          <a:solidFill>
            <a:srgbClr val="FCBA1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任意多边形 32"/>
          <p:cNvSpPr>
            <a:spLocks noChangeArrowheads="1"/>
          </p:cNvSpPr>
          <p:nvPr/>
        </p:nvSpPr>
        <p:spPr bwMode="auto">
          <a:xfrm>
            <a:off x="2581275" y="1773238"/>
            <a:ext cx="1082675" cy="1884362"/>
          </a:xfrm>
          <a:custGeom>
            <a:avLst/>
            <a:gdLst>
              <a:gd name="T0" fmla="*/ 0 w 1076131"/>
              <a:gd name="T1" fmla="*/ 0 h 1841240"/>
              <a:gd name="T2" fmla="*/ 1076131 w 1076131"/>
              <a:gd name="T3" fmla="*/ 6220 h 1841240"/>
              <a:gd name="T4" fmla="*/ 304800 w 1076131"/>
              <a:gd name="T5" fmla="*/ 1841240 h 1841240"/>
              <a:gd name="T6" fmla="*/ 0 w 1076131"/>
              <a:gd name="T7" fmla="*/ 0 h 1841240"/>
              <a:gd name="T8" fmla="*/ 0 60000 65536"/>
              <a:gd name="T9" fmla="*/ 0 60000 65536"/>
              <a:gd name="T10" fmla="*/ 0 60000 65536"/>
              <a:gd name="T11" fmla="*/ 0 60000 65536"/>
              <a:gd name="T12" fmla="*/ 0 w 1076131"/>
              <a:gd name="T13" fmla="*/ 0 h 1841240"/>
              <a:gd name="T14" fmla="*/ 1076131 w 1076131"/>
              <a:gd name="T15" fmla="*/ 1841240 h 18412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76131" h="1841240">
                <a:moveTo>
                  <a:pt x="0" y="0"/>
                </a:moveTo>
                <a:lnTo>
                  <a:pt x="1076131" y="6220"/>
                </a:lnTo>
                <a:lnTo>
                  <a:pt x="304800" y="1841240"/>
                </a:lnTo>
                <a:lnTo>
                  <a:pt x="0" y="0"/>
                </a:lnTo>
                <a:close/>
              </a:path>
            </a:pathLst>
          </a:custGeom>
          <a:solidFill>
            <a:srgbClr val="EA7A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5" name="任意多边形 34"/>
          <p:cNvSpPr>
            <a:spLocks noChangeArrowheads="1"/>
          </p:cNvSpPr>
          <p:nvPr/>
        </p:nvSpPr>
        <p:spPr bwMode="auto">
          <a:xfrm>
            <a:off x="3763963" y="2052638"/>
            <a:ext cx="454025" cy="1735137"/>
          </a:xfrm>
          <a:custGeom>
            <a:avLst/>
            <a:gdLst>
              <a:gd name="T0" fmla="*/ 454090 w 454090"/>
              <a:gd name="T1" fmla="*/ 0 h 1735494"/>
              <a:gd name="T2" fmla="*/ 410547 w 454090"/>
              <a:gd name="T3" fmla="*/ 1735494 h 1735494"/>
              <a:gd name="T4" fmla="*/ 0 w 454090"/>
              <a:gd name="T5" fmla="*/ 230155 h 1735494"/>
              <a:gd name="T6" fmla="*/ 454090 w 454090"/>
              <a:gd name="T7" fmla="*/ 0 h 1735494"/>
              <a:gd name="T8" fmla="*/ 0 60000 65536"/>
              <a:gd name="T9" fmla="*/ 0 60000 65536"/>
              <a:gd name="T10" fmla="*/ 0 60000 65536"/>
              <a:gd name="T11" fmla="*/ 0 60000 65536"/>
              <a:gd name="T12" fmla="*/ 0 w 454090"/>
              <a:gd name="T13" fmla="*/ 0 h 1735494"/>
              <a:gd name="T14" fmla="*/ 454090 w 454090"/>
              <a:gd name="T15" fmla="*/ 1735494 h 17354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4090" h="1735494">
                <a:moveTo>
                  <a:pt x="454090" y="0"/>
                </a:moveTo>
                <a:lnTo>
                  <a:pt x="410547" y="1735494"/>
                </a:lnTo>
                <a:lnTo>
                  <a:pt x="0" y="230155"/>
                </a:lnTo>
                <a:lnTo>
                  <a:pt x="454090" y="0"/>
                </a:lnTo>
                <a:close/>
              </a:path>
            </a:pathLst>
          </a:custGeom>
          <a:solidFill>
            <a:srgbClr val="118A9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6" name="任意多边形 37"/>
          <p:cNvSpPr>
            <a:spLocks noChangeArrowheads="1"/>
          </p:cNvSpPr>
          <p:nvPr/>
        </p:nvSpPr>
        <p:spPr bwMode="auto">
          <a:xfrm>
            <a:off x="1884363" y="-55563"/>
            <a:ext cx="1792287" cy="1841501"/>
          </a:xfrm>
          <a:custGeom>
            <a:avLst/>
            <a:gdLst>
              <a:gd name="T0" fmla="*/ 0 w 1791478"/>
              <a:gd name="T1" fmla="*/ 1318726 h 1841241"/>
              <a:gd name="T2" fmla="*/ 696686 w 1791478"/>
              <a:gd name="T3" fmla="*/ 1841241 h 1841241"/>
              <a:gd name="T4" fmla="*/ 1791478 w 1791478"/>
              <a:gd name="T5" fmla="*/ 12441 h 1841241"/>
              <a:gd name="T6" fmla="*/ 1474237 w 1791478"/>
              <a:gd name="T7" fmla="*/ 0 h 1841241"/>
              <a:gd name="T8" fmla="*/ 0 w 1791478"/>
              <a:gd name="T9" fmla="*/ 1318726 h 184124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1791478"/>
              <a:gd name="T16" fmla="*/ 0 h 1841241"/>
              <a:gd name="T17" fmla="*/ 1791478 w 1791478"/>
              <a:gd name="T18" fmla="*/ 1841241 h 184124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1791478" h="1841241">
                <a:moveTo>
                  <a:pt x="0" y="1318726"/>
                </a:moveTo>
                <a:lnTo>
                  <a:pt x="696686" y="1841241"/>
                </a:lnTo>
                <a:lnTo>
                  <a:pt x="1791478" y="12441"/>
                </a:lnTo>
                <a:lnTo>
                  <a:pt x="1474237" y="0"/>
                </a:lnTo>
                <a:lnTo>
                  <a:pt x="0" y="1318726"/>
                </a:lnTo>
                <a:close/>
              </a:path>
            </a:pathLst>
          </a:custGeom>
          <a:solidFill>
            <a:srgbClr val="EE40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7" name="任意多边形 40"/>
          <p:cNvSpPr>
            <a:spLocks noChangeArrowheads="1"/>
          </p:cNvSpPr>
          <p:nvPr/>
        </p:nvSpPr>
        <p:spPr bwMode="auto">
          <a:xfrm>
            <a:off x="1803400" y="-36513"/>
            <a:ext cx="511175" cy="927101"/>
          </a:xfrm>
          <a:custGeom>
            <a:avLst/>
            <a:gdLst>
              <a:gd name="T0" fmla="*/ 503853 w 510073"/>
              <a:gd name="T1" fmla="*/ 926841 h 926841"/>
              <a:gd name="T2" fmla="*/ 510073 w 510073"/>
              <a:gd name="T3" fmla="*/ 12441 h 926841"/>
              <a:gd name="T4" fmla="*/ 0 w 510073"/>
              <a:gd name="T5" fmla="*/ 0 h 926841"/>
              <a:gd name="T6" fmla="*/ 503853 w 510073"/>
              <a:gd name="T7" fmla="*/ 926841 h 926841"/>
              <a:gd name="T8" fmla="*/ 0 60000 65536"/>
              <a:gd name="T9" fmla="*/ 0 60000 65536"/>
              <a:gd name="T10" fmla="*/ 0 60000 65536"/>
              <a:gd name="T11" fmla="*/ 0 60000 65536"/>
              <a:gd name="T12" fmla="*/ 0 w 510073"/>
              <a:gd name="T13" fmla="*/ 0 h 926841"/>
              <a:gd name="T14" fmla="*/ 510073 w 510073"/>
              <a:gd name="T15" fmla="*/ 926841 h 92684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10073" h="926841">
                <a:moveTo>
                  <a:pt x="503853" y="926841"/>
                </a:moveTo>
                <a:cubicBezTo>
                  <a:pt x="505926" y="622041"/>
                  <a:pt x="508000" y="317241"/>
                  <a:pt x="510073" y="12441"/>
                </a:cubicBezTo>
                <a:lnTo>
                  <a:pt x="0" y="0"/>
                </a:lnTo>
                <a:lnTo>
                  <a:pt x="503853" y="926841"/>
                </a:lnTo>
                <a:close/>
              </a:path>
            </a:pathLst>
          </a:custGeom>
          <a:solidFill>
            <a:srgbClr val="D91D3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任意多边形 41"/>
          <p:cNvSpPr>
            <a:spLocks noChangeArrowheads="1"/>
          </p:cNvSpPr>
          <p:nvPr/>
        </p:nvSpPr>
        <p:spPr bwMode="auto">
          <a:xfrm>
            <a:off x="2406650" y="-17463"/>
            <a:ext cx="585788" cy="334963"/>
          </a:xfrm>
          <a:custGeom>
            <a:avLst/>
            <a:gdLst>
              <a:gd name="T0" fmla="*/ 0 w 528734"/>
              <a:gd name="T1" fmla="*/ 0 h 311020"/>
              <a:gd name="T2" fmla="*/ 317240 w 528734"/>
              <a:gd name="T3" fmla="*/ 6220 h 311020"/>
              <a:gd name="T4" fmla="*/ 528734 w 528734"/>
              <a:gd name="T5" fmla="*/ 311020 h 311020"/>
              <a:gd name="T6" fmla="*/ 0 w 528734"/>
              <a:gd name="T7" fmla="*/ 0 h 311020"/>
              <a:gd name="T8" fmla="*/ 0 60000 65536"/>
              <a:gd name="T9" fmla="*/ 0 60000 65536"/>
              <a:gd name="T10" fmla="*/ 0 60000 65536"/>
              <a:gd name="T11" fmla="*/ 0 60000 65536"/>
              <a:gd name="T12" fmla="*/ 0 w 528734"/>
              <a:gd name="T13" fmla="*/ 0 h 311020"/>
              <a:gd name="T14" fmla="*/ 528734 w 528734"/>
              <a:gd name="T15" fmla="*/ 311020 h 31102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8734" h="311020">
                <a:moveTo>
                  <a:pt x="0" y="0"/>
                </a:moveTo>
                <a:lnTo>
                  <a:pt x="317240" y="6220"/>
                </a:lnTo>
                <a:lnTo>
                  <a:pt x="528734" y="311020"/>
                </a:lnTo>
                <a:lnTo>
                  <a:pt x="0" y="0"/>
                </a:lnTo>
                <a:close/>
              </a:path>
            </a:pathLst>
          </a:custGeom>
          <a:solidFill>
            <a:srgbClr val="1594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任意多边形 42"/>
          <p:cNvSpPr>
            <a:spLocks noChangeArrowheads="1"/>
          </p:cNvSpPr>
          <p:nvPr/>
        </p:nvSpPr>
        <p:spPr bwMode="auto">
          <a:xfrm>
            <a:off x="2755900" y="-12700"/>
            <a:ext cx="565150" cy="317500"/>
          </a:xfrm>
          <a:custGeom>
            <a:avLst/>
            <a:gdLst>
              <a:gd name="T0" fmla="*/ 0 w 566057"/>
              <a:gd name="T1" fmla="*/ 0 h 286139"/>
              <a:gd name="T2" fmla="*/ 566057 w 566057"/>
              <a:gd name="T3" fmla="*/ 6220 h 286139"/>
              <a:gd name="T4" fmla="*/ 223934 w 566057"/>
              <a:gd name="T5" fmla="*/ 286139 h 286139"/>
              <a:gd name="T6" fmla="*/ 0 w 566057"/>
              <a:gd name="T7" fmla="*/ 0 h 286139"/>
              <a:gd name="T8" fmla="*/ 0 60000 65536"/>
              <a:gd name="T9" fmla="*/ 0 60000 65536"/>
              <a:gd name="T10" fmla="*/ 0 60000 65536"/>
              <a:gd name="T11" fmla="*/ 0 60000 65536"/>
              <a:gd name="T12" fmla="*/ 0 w 566057"/>
              <a:gd name="T13" fmla="*/ 0 h 286139"/>
              <a:gd name="T14" fmla="*/ 566057 w 566057"/>
              <a:gd name="T15" fmla="*/ 286139 h 2861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66057" h="286139">
                <a:moveTo>
                  <a:pt x="0" y="0"/>
                </a:moveTo>
                <a:lnTo>
                  <a:pt x="566057" y="6220"/>
                </a:lnTo>
                <a:lnTo>
                  <a:pt x="223934" y="286139"/>
                </a:lnTo>
                <a:lnTo>
                  <a:pt x="0" y="0"/>
                </a:lnTo>
                <a:close/>
              </a:path>
            </a:pathLst>
          </a:custGeom>
          <a:solidFill>
            <a:srgbClr val="21788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任意多边形 43"/>
          <p:cNvSpPr>
            <a:spLocks noChangeArrowheads="1"/>
          </p:cNvSpPr>
          <p:nvPr/>
        </p:nvSpPr>
        <p:spPr bwMode="auto">
          <a:xfrm>
            <a:off x="3794125" y="-12700"/>
            <a:ext cx="274638" cy="939800"/>
          </a:xfrm>
          <a:custGeom>
            <a:avLst/>
            <a:gdLst>
              <a:gd name="T0" fmla="*/ 273698 w 273698"/>
              <a:gd name="T1" fmla="*/ 18661 h 939281"/>
              <a:gd name="T2" fmla="*/ 0 w 273698"/>
              <a:gd name="T3" fmla="*/ 939281 h 939281"/>
              <a:gd name="T4" fmla="*/ 161730 w 273698"/>
              <a:gd name="T5" fmla="*/ 0 h 939281"/>
              <a:gd name="T6" fmla="*/ 273698 w 273698"/>
              <a:gd name="T7" fmla="*/ 18661 h 939281"/>
              <a:gd name="T8" fmla="*/ 0 60000 65536"/>
              <a:gd name="T9" fmla="*/ 0 60000 65536"/>
              <a:gd name="T10" fmla="*/ 0 60000 65536"/>
              <a:gd name="T11" fmla="*/ 0 60000 65536"/>
              <a:gd name="T12" fmla="*/ 0 w 273698"/>
              <a:gd name="T13" fmla="*/ 0 h 939281"/>
              <a:gd name="T14" fmla="*/ 273698 w 273698"/>
              <a:gd name="T15" fmla="*/ 939281 h 93928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3698" h="939281">
                <a:moveTo>
                  <a:pt x="273698" y="18661"/>
                </a:moveTo>
                <a:lnTo>
                  <a:pt x="0" y="939281"/>
                </a:lnTo>
                <a:lnTo>
                  <a:pt x="161730" y="0"/>
                </a:lnTo>
                <a:lnTo>
                  <a:pt x="273698" y="18661"/>
                </a:lnTo>
                <a:close/>
              </a:path>
            </a:pathLst>
          </a:custGeom>
          <a:solidFill>
            <a:srgbClr val="1796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任意多边形 44"/>
          <p:cNvSpPr>
            <a:spLocks noChangeArrowheads="1"/>
          </p:cNvSpPr>
          <p:nvPr/>
        </p:nvSpPr>
        <p:spPr bwMode="auto">
          <a:xfrm>
            <a:off x="3787775" y="-23813"/>
            <a:ext cx="603250" cy="1547813"/>
          </a:xfrm>
          <a:custGeom>
            <a:avLst/>
            <a:gdLst>
              <a:gd name="T0" fmla="*/ 267477 w 603379"/>
              <a:gd name="T1" fmla="*/ 6220 h 1548881"/>
              <a:gd name="T2" fmla="*/ 472751 w 603379"/>
              <a:gd name="T3" fmla="*/ 0 h 1548881"/>
              <a:gd name="T4" fmla="*/ 603379 w 603379"/>
              <a:gd name="T5" fmla="*/ 1548881 h 1548881"/>
              <a:gd name="T6" fmla="*/ 0 w 603379"/>
              <a:gd name="T7" fmla="*/ 939281 h 1548881"/>
              <a:gd name="T8" fmla="*/ 267477 w 603379"/>
              <a:gd name="T9" fmla="*/ 6220 h 1548881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03379"/>
              <a:gd name="T16" fmla="*/ 0 h 1548881"/>
              <a:gd name="T17" fmla="*/ 603379 w 603379"/>
              <a:gd name="T18" fmla="*/ 1548881 h 1548881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03379" h="1548881">
                <a:moveTo>
                  <a:pt x="267477" y="6220"/>
                </a:moveTo>
                <a:lnTo>
                  <a:pt x="472751" y="0"/>
                </a:lnTo>
                <a:lnTo>
                  <a:pt x="603379" y="1548881"/>
                </a:lnTo>
                <a:lnTo>
                  <a:pt x="0" y="939281"/>
                </a:lnTo>
                <a:lnTo>
                  <a:pt x="267477" y="6220"/>
                </a:lnTo>
                <a:close/>
              </a:path>
            </a:pathLst>
          </a:custGeom>
          <a:solidFill>
            <a:srgbClr val="107AA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任意多边形 45"/>
          <p:cNvSpPr>
            <a:spLocks noChangeArrowheads="1"/>
          </p:cNvSpPr>
          <p:nvPr/>
        </p:nvSpPr>
        <p:spPr bwMode="auto">
          <a:xfrm>
            <a:off x="3651250" y="908050"/>
            <a:ext cx="746125" cy="889000"/>
          </a:xfrm>
          <a:custGeom>
            <a:avLst/>
            <a:gdLst>
              <a:gd name="T0" fmla="*/ 143070 w 746449"/>
              <a:gd name="T1" fmla="*/ 0 h 889518"/>
              <a:gd name="T2" fmla="*/ 746449 w 746449"/>
              <a:gd name="T3" fmla="*/ 603379 h 889518"/>
              <a:gd name="T4" fmla="*/ 0 w 746449"/>
              <a:gd name="T5" fmla="*/ 889518 h 889518"/>
              <a:gd name="T6" fmla="*/ 143070 w 746449"/>
              <a:gd name="T7" fmla="*/ 0 h 889518"/>
              <a:gd name="T8" fmla="*/ 0 60000 65536"/>
              <a:gd name="T9" fmla="*/ 0 60000 65536"/>
              <a:gd name="T10" fmla="*/ 0 60000 65536"/>
              <a:gd name="T11" fmla="*/ 0 60000 65536"/>
              <a:gd name="T12" fmla="*/ 0 w 746449"/>
              <a:gd name="T13" fmla="*/ 0 h 889518"/>
              <a:gd name="T14" fmla="*/ 746449 w 746449"/>
              <a:gd name="T15" fmla="*/ 889518 h 88951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46449" h="889518">
                <a:moveTo>
                  <a:pt x="143070" y="0"/>
                </a:moveTo>
                <a:lnTo>
                  <a:pt x="746449" y="603379"/>
                </a:lnTo>
                <a:lnTo>
                  <a:pt x="0" y="889518"/>
                </a:lnTo>
                <a:lnTo>
                  <a:pt x="143070" y="0"/>
                </a:lnTo>
                <a:close/>
              </a:path>
            </a:pathLst>
          </a:custGeom>
          <a:solidFill>
            <a:srgbClr val="12B0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任意多边形 46"/>
          <p:cNvSpPr>
            <a:spLocks noChangeArrowheads="1"/>
          </p:cNvSpPr>
          <p:nvPr/>
        </p:nvSpPr>
        <p:spPr bwMode="auto">
          <a:xfrm>
            <a:off x="3644900" y="1485900"/>
            <a:ext cx="1150938" cy="304800"/>
          </a:xfrm>
          <a:custGeom>
            <a:avLst/>
            <a:gdLst>
              <a:gd name="T0" fmla="*/ 696686 w 1094792"/>
              <a:gd name="T1" fmla="*/ 0 h 286139"/>
              <a:gd name="T2" fmla="*/ 1094792 w 1094792"/>
              <a:gd name="T3" fmla="*/ 273698 h 286139"/>
              <a:gd name="T4" fmla="*/ 0 w 1094792"/>
              <a:gd name="T5" fmla="*/ 286139 h 286139"/>
              <a:gd name="T6" fmla="*/ 696686 w 1094792"/>
              <a:gd name="T7" fmla="*/ 0 h 286139"/>
              <a:gd name="T8" fmla="*/ 0 60000 65536"/>
              <a:gd name="T9" fmla="*/ 0 60000 65536"/>
              <a:gd name="T10" fmla="*/ 0 60000 65536"/>
              <a:gd name="T11" fmla="*/ 0 60000 65536"/>
              <a:gd name="T12" fmla="*/ 0 w 1094792"/>
              <a:gd name="T13" fmla="*/ 0 h 286139"/>
              <a:gd name="T14" fmla="*/ 1094792 w 1094792"/>
              <a:gd name="T15" fmla="*/ 286139 h 28613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94792" h="286139">
                <a:moveTo>
                  <a:pt x="696686" y="0"/>
                </a:moveTo>
                <a:lnTo>
                  <a:pt x="1094792" y="273698"/>
                </a:lnTo>
                <a:lnTo>
                  <a:pt x="0" y="286139"/>
                </a:lnTo>
                <a:lnTo>
                  <a:pt x="696686" y="0"/>
                </a:lnTo>
                <a:close/>
              </a:path>
            </a:pathLst>
          </a:custGeom>
          <a:solidFill>
            <a:srgbClr val="06738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任意多边形 48"/>
          <p:cNvSpPr>
            <a:spLocks noChangeArrowheads="1"/>
          </p:cNvSpPr>
          <p:nvPr/>
        </p:nvSpPr>
        <p:spPr bwMode="auto">
          <a:xfrm>
            <a:off x="4335463" y="958850"/>
            <a:ext cx="161925" cy="322263"/>
          </a:xfrm>
          <a:custGeom>
            <a:avLst/>
            <a:gdLst>
              <a:gd name="T0" fmla="*/ 149290 w 149290"/>
              <a:gd name="T1" fmla="*/ 0 h 323461"/>
              <a:gd name="T2" fmla="*/ 111968 w 149290"/>
              <a:gd name="T3" fmla="*/ 323461 h 323461"/>
              <a:gd name="T4" fmla="*/ 0 w 149290"/>
              <a:gd name="T5" fmla="*/ 74645 h 323461"/>
              <a:gd name="T6" fmla="*/ 149290 w 149290"/>
              <a:gd name="T7" fmla="*/ 0 h 323461"/>
              <a:gd name="T8" fmla="*/ 0 60000 65536"/>
              <a:gd name="T9" fmla="*/ 0 60000 65536"/>
              <a:gd name="T10" fmla="*/ 0 60000 65536"/>
              <a:gd name="T11" fmla="*/ 0 60000 65536"/>
              <a:gd name="T12" fmla="*/ 0 w 149290"/>
              <a:gd name="T13" fmla="*/ 0 h 323461"/>
              <a:gd name="T14" fmla="*/ 149290 w 149290"/>
              <a:gd name="T15" fmla="*/ 323461 h 32346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49290" h="323461">
                <a:moveTo>
                  <a:pt x="149290" y="0"/>
                </a:moveTo>
                <a:lnTo>
                  <a:pt x="111968" y="323461"/>
                </a:lnTo>
                <a:lnTo>
                  <a:pt x="0" y="74645"/>
                </a:lnTo>
                <a:lnTo>
                  <a:pt x="149290" y="0"/>
                </a:lnTo>
                <a:close/>
              </a:path>
            </a:pathLst>
          </a:custGeom>
          <a:solidFill>
            <a:srgbClr val="0F79A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任意多边形 49"/>
          <p:cNvSpPr>
            <a:spLocks noChangeArrowheads="1"/>
          </p:cNvSpPr>
          <p:nvPr/>
        </p:nvSpPr>
        <p:spPr bwMode="auto">
          <a:xfrm>
            <a:off x="4341813" y="1038225"/>
            <a:ext cx="298450" cy="622300"/>
          </a:xfrm>
          <a:custGeom>
            <a:avLst/>
            <a:gdLst>
              <a:gd name="T0" fmla="*/ 0 w 298579"/>
              <a:gd name="T1" fmla="*/ 0 h 622040"/>
              <a:gd name="T2" fmla="*/ 298579 w 298579"/>
              <a:gd name="T3" fmla="*/ 622040 h 622040"/>
              <a:gd name="T4" fmla="*/ 37322 w 298579"/>
              <a:gd name="T5" fmla="*/ 373224 h 622040"/>
              <a:gd name="T6" fmla="*/ 0 w 298579"/>
              <a:gd name="T7" fmla="*/ 0 h 622040"/>
              <a:gd name="T8" fmla="*/ 0 60000 65536"/>
              <a:gd name="T9" fmla="*/ 0 60000 65536"/>
              <a:gd name="T10" fmla="*/ 0 60000 65536"/>
              <a:gd name="T11" fmla="*/ 0 60000 65536"/>
              <a:gd name="T12" fmla="*/ 0 w 298579"/>
              <a:gd name="T13" fmla="*/ 0 h 622040"/>
              <a:gd name="T14" fmla="*/ 298579 w 298579"/>
              <a:gd name="T15" fmla="*/ 622040 h 62204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98579" h="622040">
                <a:moveTo>
                  <a:pt x="0" y="0"/>
                </a:moveTo>
                <a:lnTo>
                  <a:pt x="298579" y="622040"/>
                </a:lnTo>
                <a:lnTo>
                  <a:pt x="37322" y="373224"/>
                </a:lnTo>
                <a:lnTo>
                  <a:pt x="0" y="0"/>
                </a:lnTo>
                <a:close/>
              </a:path>
            </a:pathLst>
          </a:custGeom>
          <a:solidFill>
            <a:srgbClr val="0F597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任意多边形 50"/>
          <p:cNvSpPr>
            <a:spLocks noChangeArrowheads="1"/>
          </p:cNvSpPr>
          <p:nvPr/>
        </p:nvSpPr>
        <p:spPr bwMode="auto">
          <a:xfrm>
            <a:off x="4378325" y="1412875"/>
            <a:ext cx="430213" cy="373063"/>
          </a:xfrm>
          <a:custGeom>
            <a:avLst/>
            <a:gdLst>
              <a:gd name="T0" fmla="*/ 0 w 429208"/>
              <a:gd name="T1" fmla="*/ 0 h 373225"/>
              <a:gd name="T2" fmla="*/ 429208 w 429208"/>
              <a:gd name="T3" fmla="*/ 373225 h 373225"/>
              <a:gd name="T4" fmla="*/ 0 w 429208"/>
              <a:gd name="T5" fmla="*/ 93306 h 373225"/>
              <a:gd name="T6" fmla="*/ 0 w 429208"/>
              <a:gd name="T7" fmla="*/ 0 h 373225"/>
              <a:gd name="T8" fmla="*/ 0 60000 65536"/>
              <a:gd name="T9" fmla="*/ 0 60000 65536"/>
              <a:gd name="T10" fmla="*/ 0 60000 65536"/>
              <a:gd name="T11" fmla="*/ 0 60000 65536"/>
              <a:gd name="T12" fmla="*/ 0 w 429208"/>
              <a:gd name="T13" fmla="*/ 0 h 373225"/>
              <a:gd name="T14" fmla="*/ 429208 w 429208"/>
              <a:gd name="T15" fmla="*/ 373225 h 3732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29208" h="373225">
                <a:moveTo>
                  <a:pt x="0" y="0"/>
                </a:moveTo>
                <a:lnTo>
                  <a:pt x="429208" y="373225"/>
                </a:lnTo>
                <a:lnTo>
                  <a:pt x="0" y="93306"/>
                </a:lnTo>
                <a:lnTo>
                  <a:pt x="0" y="0"/>
                </a:lnTo>
                <a:close/>
              </a:path>
            </a:pathLst>
          </a:custGeom>
          <a:solidFill>
            <a:srgbClr val="11425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任意多边形 51"/>
          <p:cNvSpPr>
            <a:spLocks noChangeArrowheads="1"/>
          </p:cNvSpPr>
          <p:nvPr/>
        </p:nvSpPr>
        <p:spPr bwMode="auto">
          <a:xfrm>
            <a:off x="4422775" y="1238250"/>
            <a:ext cx="373063" cy="539750"/>
          </a:xfrm>
          <a:custGeom>
            <a:avLst/>
            <a:gdLst>
              <a:gd name="T0" fmla="*/ 0 w 329682"/>
              <a:gd name="T1" fmla="*/ 0 h 541176"/>
              <a:gd name="T2" fmla="*/ 329682 w 329682"/>
              <a:gd name="T3" fmla="*/ 541176 h 541176"/>
              <a:gd name="T4" fmla="*/ 174172 w 329682"/>
              <a:gd name="T5" fmla="*/ 385666 h 541176"/>
              <a:gd name="T6" fmla="*/ 0 w 329682"/>
              <a:gd name="T7" fmla="*/ 0 h 541176"/>
              <a:gd name="T8" fmla="*/ 0 60000 65536"/>
              <a:gd name="T9" fmla="*/ 0 60000 65536"/>
              <a:gd name="T10" fmla="*/ 0 60000 65536"/>
              <a:gd name="T11" fmla="*/ 0 60000 65536"/>
              <a:gd name="T12" fmla="*/ 0 w 329682"/>
              <a:gd name="T13" fmla="*/ 0 h 541176"/>
              <a:gd name="T14" fmla="*/ 329682 w 329682"/>
              <a:gd name="T15" fmla="*/ 541176 h 54117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29682" h="541176">
                <a:moveTo>
                  <a:pt x="0" y="0"/>
                </a:moveTo>
                <a:lnTo>
                  <a:pt x="329682" y="541176"/>
                </a:lnTo>
                <a:lnTo>
                  <a:pt x="174172" y="385666"/>
                </a:lnTo>
                <a:lnTo>
                  <a:pt x="0" y="0"/>
                </a:lnTo>
                <a:close/>
              </a:path>
            </a:pathLst>
          </a:custGeom>
          <a:solidFill>
            <a:srgbClr val="007DA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任意多边形 52"/>
          <p:cNvSpPr>
            <a:spLocks noChangeArrowheads="1"/>
          </p:cNvSpPr>
          <p:nvPr/>
        </p:nvSpPr>
        <p:spPr bwMode="auto">
          <a:xfrm rot="183440">
            <a:off x="-136525" y="184150"/>
            <a:ext cx="390525" cy="179388"/>
          </a:xfrm>
          <a:custGeom>
            <a:avLst/>
            <a:gdLst>
              <a:gd name="T0" fmla="*/ 43542 w 391885"/>
              <a:gd name="T1" fmla="*/ 0 h 180392"/>
              <a:gd name="T2" fmla="*/ 391885 w 391885"/>
              <a:gd name="T3" fmla="*/ 180392 h 180392"/>
              <a:gd name="T4" fmla="*/ 0 w 391885"/>
              <a:gd name="T5" fmla="*/ 143070 h 180392"/>
              <a:gd name="T6" fmla="*/ 43542 w 391885"/>
              <a:gd name="T7" fmla="*/ 0 h 180392"/>
              <a:gd name="T8" fmla="*/ 0 60000 65536"/>
              <a:gd name="T9" fmla="*/ 0 60000 65536"/>
              <a:gd name="T10" fmla="*/ 0 60000 65536"/>
              <a:gd name="T11" fmla="*/ 0 60000 65536"/>
              <a:gd name="T12" fmla="*/ 0 w 391885"/>
              <a:gd name="T13" fmla="*/ 0 h 180392"/>
              <a:gd name="T14" fmla="*/ 391885 w 391885"/>
              <a:gd name="T15" fmla="*/ 180392 h 180392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1885" h="180392">
                <a:moveTo>
                  <a:pt x="43542" y="0"/>
                </a:moveTo>
                <a:lnTo>
                  <a:pt x="391885" y="180392"/>
                </a:lnTo>
                <a:lnTo>
                  <a:pt x="0" y="143070"/>
                </a:lnTo>
                <a:lnTo>
                  <a:pt x="43542" y="0"/>
                </a:lnTo>
                <a:close/>
              </a:path>
            </a:pathLst>
          </a:custGeom>
          <a:solidFill>
            <a:srgbClr val="FCB7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任意多边形 53"/>
          <p:cNvSpPr>
            <a:spLocks noChangeArrowheads="1"/>
          </p:cNvSpPr>
          <p:nvPr/>
        </p:nvSpPr>
        <p:spPr bwMode="auto">
          <a:xfrm>
            <a:off x="4824413" y="603250"/>
            <a:ext cx="242887" cy="515938"/>
          </a:xfrm>
          <a:custGeom>
            <a:avLst/>
            <a:gdLst>
              <a:gd name="T0" fmla="*/ 199053 w 242596"/>
              <a:gd name="T1" fmla="*/ 0 h 516294"/>
              <a:gd name="T2" fmla="*/ 0 w 242596"/>
              <a:gd name="T3" fmla="*/ 111967 h 516294"/>
              <a:gd name="T4" fmla="*/ 242596 w 242596"/>
              <a:gd name="T5" fmla="*/ 516294 h 516294"/>
              <a:gd name="T6" fmla="*/ 199053 w 242596"/>
              <a:gd name="T7" fmla="*/ 0 h 516294"/>
              <a:gd name="T8" fmla="*/ 0 60000 65536"/>
              <a:gd name="T9" fmla="*/ 0 60000 65536"/>
              <a:gd name="T10" fmla="*/ 0 60000 65536"/>
              <a:gd name="T11" fmla="*/ 0 60000 65536"/>
              <a:gd name="T12" fmla="*/ 0 w 242596"/>
              <a:gd name="T13" fmla="*/ 0 h 516294"/>
              <a:gd name="T14" fmla="*/ 242596 w 242596"/>
              <a:gd name="T15" fmla="*/ 516294 h 5162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2596" h="516294">
                <a:moveTo>
                  <a:pt x="199053" y="0"/>
                </a:moveTo>
                <a:lnTo>
                  <a:pt x="0" y="111967"/>
                </a:lnTo>
                <a:lnTo>
                  <a:pt x="242596" y="516294"/>
                </a:lnTo>
                <a:lnTo>
                  <a:pt x="199053" y="0"/>
                </a:lnTo>
                <a:close/>
              </a:path>
            </a:pathLst>
          </a:custGeom>
          <a:solidFill>
            <a:srgbClr val="125B7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任意多边形 54"/>
          <p:cNvSpPr>
            <a:spLocks noChangeArrowheads="1"/>
          </p:cNvSpPr>
          <p:nvPr/>
        </p:nvSpPr>
        <p:spPr bwMode="auto">
          <a:xfrm>
            <a:off x="5762625" y="1263650"/>
            <a:ext cx="523875" cy="266700"/>
          </a:xfrm>
          <a:custGeom>
            <a:avLst/>
            <a:gdLst>
              <a:gd name="T0" fmla="*/ 0 w 522514"/>
              <a:gd name="T1" fmla="*/ 12441 h 267478"/>
              <a:gd name="T2" fmla="*/ 522514 w 522514"/>
              <a:gd name="T3" fmla="*/ 0 h 267478"/>
              <a:gd name="T4" fmla="*/ 273698 w 522514"/>
              <a:gd name="T5" fmla="*/ 267478 h 267478"/>
              <a:gd name="T6" fmla="*/ 0 w 522514"/>
              <a:gd name="T7" fmla="*/ 12441 h 267478"/>
              <a:gd name="T8" fmla="*/ 0 60000 65536"/>
              <a:gd name="T9" fmla="*/ 0 60000 65536"/>
              <a:gd name="T10" fmla="*/ 0 60000 65536"/>
              <a:gd name="T11" fmla="*/ 0 60000 65536"/>
              <a:gd name="T12" fmla="*/ 0 w 522514"/>
              <a:gd name="T13" fmla="*/ 0 h 267478"/>
              <a:gd name="T14" fmla="*/ 522514 w 522514"/>
              <a:gd name="T15" fmla="*/ 267478 h 267478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2514" h="267478">
                <a:moveTo>
                  <a:pt x="0" y="12441"/>
                </a:moveTo>
                <a:lnTo>
                  <a:pt x="522514" y="0"/>
                </a:lnTo>
                <a:lnTo>
                  <a:pt x="273698" y="267478"/>
                </a:lnTo>
                <a:lnTo>
                  <a:pt x="0" y="12441"/>
                </a:lnTo>
                <a:close/>
              </a:path>
            </a:pathLst>
          </a:custGeom>
          <a:solidFill>
            <a:srgbClr val="1A80B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任意多边形 55"/>
          <p:cNvSpPr>
            <a:spLocks noChangeArrowheads="1"/>
          </p:cNvSpPr>
          <p:nvPr/>
        </p:nvSpPr>
        <p:spPr bwMode="auto">
          <a:xfrm>
            <a:off x="5119688" y="2162175"/>
            <a:ext cx="341312" cy="254000"/>
          </a:xfrm>
          <a:custGeom>
            <a:avLst/>
            <a:gdLst>
              <a:gd name="T0" fmla="*/ 161731 w 342123"/>
              <a:gd name="T1" fmla="*/ 0 h 255037"/>
              <a:gd name="T2" fmla="*/ 0 w 342123"/>
              <a:gd name="T3" fmla="*/ 255037 h 255037"/>
              <a:gd name="T4" fmla="*/ 342123 w 342123"/>
              <a:gd name="T5" fmla="*/ 80865 h 255037"/>
              <a:gd name="T6" fmla="*/ 161731 w 342123"/>
              <a:gd name="T7" fmla="*/ 0 h 255037"/>
              <a:gd name="T8" fmla="*/ 0 60000 65536"/>
              <a:gd name="T9" fmla="*/ 0 60000 65536"/>
              <a:gd name="T10" fmla="*/ 0 60000 65536"/>
              <a:gd name="T11" fmla="*/ 0 60000 65536"/>
              <a:gd name="T12" fmla="*/ 0 w 342123"/>
              <a:gd name="T13" fmla="*/ 0 h 255037"/>
              <a:gd name="T14" fmla="*/ 342123 w 342123"/>
              <a:gd name="T15" fmla="*/ 255037 h 2550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42123" h="255037">
                <a:moveTo>
                  <a:pt x="161731" y="0"/>
                </a:moveTo>
                <a:lnTo>
                  <a:pt x="0" y="255037"/>
                </a:lnTo>
                <a:lnTo>
                  <a:pt x="342123" y="80865"/>
                </a:lnTo>
                <a:lnTo>
                  <a:pt x="161731" y="0"/>
                </a:lnTo>
                <a:close/>
              </a:path>
            </a:pathLst>
          </a:custGeom>
          <a:solidFill>
            <a:srgbClr val="175E7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任意多边形 56"/>
          <p:cNvSpPr>
            <a:spLocks noChangeArrowheads="1"/>
          </p:cNvSpPr>
          <p:nvPr/>
        </p:nvSpPr>
        <p:spPr bwMode="auto">
          <a:xfrm>
            <a:off x="6000750" y="4178300"/>
            <a:ext cx="515938" cy="373063"/>
          </a:xfrm>
          <a:custGeom>
            <a:avLst/>
            <a:gdLst>
              <a:gd name="T0" fmla="*/ 255036 w 516293"/>
              <a:gd name="T1" fmla="*/ 0 h 373224"/>
              <a:gd name="T2" fmla="*/ 0 w 516293"/>
              <a:gd name="T3" fmla="*/ 373224 h 373224"/>
              <a:gd name="T4" fmla="*/ 516293 w 516293"/>
              <a:gd name="T5" fmla="*/ 242596 h 373224"/>
              <a:gd name="T6" fmla="*/ 255036 w 516293"/>
              <a:gd name="T7" fmla="*/ 0 h 373224"/>
              <a:gd name="T8" fmla="*/ 0 60000 65536"/>
              <a:gd name="T9" fmla="*/ 0 60000 65536"/>
              <a:gd name="T10" fmla="*/ 0 60000 65536"/>
              <a:gd name="T11" fmla="*/ 0 60000 65536"/>
              <a:gd name="T12" fmla="*/ 0 w 516293"/>
              <a:gd name="T13" fmla="*/ 0 h 373224"/>
              <a:gd name="T14" fmla="*/ 516293 w 516293"/>
              <a:gd name="T15" fmla="*/ 373224 h 37322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16293" h="373224">
                <a:moveTo>
                  <a:pt x="255036" y="0"/>
                </a:moveTo>
                <a:lnTo>
                  <a:pt x="0" y="373224"/>
                </a:lnTo>
                <a:lnTo>
                  <a:pt x="516293" y="242596"/>
                </a:lnTo>
                <a:lnTo>
                  <a:pt x="255036" y="0"/>
                </a:lnTo>
                <a:close/>
              </a:path>
            </a:pathLst>
          </a:custGeom>
          <a:solidFill>
            <a:srgbClr val="F059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任意多边形 57"/>
          <p:cNvSpPr>
            <a:spLocks noChangeArrowheads="1"/>
          </p:cNvSpPr>
          <p:nvPr/>
        </p:nvSpPr>
        <p:spPr bwMode="auto">
          <a:xfrm>
            <a:off x="5119688" y="4476750"/>
            <a:ext cx="392112" cy="434975"/>
          </a:xfrm>
          <a:custGeom>
            <a:avLst/>
            <a:gdLst>
              <a:gd name="T0" fmla="*/ 0 w 391885"/>
              <a:gd name="T1" fmla="*/ 0 h 435429"/>
              <a:gd name="T2" fmla="*/ 391885 w 391885"/>
              <a:gd name="T3" fmla="*/ 111967 h 435429"/>
              <a:gd name="T4" fmla="*/ 186612 w 391885"/>
              <a:gd name="T5" fmla="*/ 435429 h 435429"/>
              <a:gd name="T6" fmla="*/ 0 w 391885"/>
              <a:gd name="T7" fmla="*/ 0 h 435429"/>
              <a:gd name="T8" fmla="*/ 0 60000 65536"/>
              <a:gd name="T9" fmla="*/ 0 60000 65536"/>
              <a:gd name="T10" fmla="*/ 0 60000 65536"/>
              <a:gd name="T11" fmla="*/ 0 60000 65536"/>
              <a:gd name="T12" fmla="*/ 0 w 391885"/>
              <a:gd name="T13" fmla="*/ 0 h 435429"/>
              <a:gd name="T14" fmla="*/ 391885 w 391885"/>
              <a:gd name="T15" fmla="*/ 435429 h 435429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1885" h="435429">
                <a:moveTo>
                  <a:pt x="0" y="0"/>
                </a:moveTo>
                <a:lnTo>
                  <a:pt x="391885" y="111967"/>
                </a:lnTo>
                <a:lnTo>
                  <a:pt x="186612" y="435429"/>
                </a:lnTo>
                <a:lnTo>
                  <a:pt x="0" y="0"/>
                </a:lnTo>
                <a:close/>
              </a:path>
            </a:pathLst>
          </a:custGeom>
          <a:solidFill>
            <a:srgbClr val="F7B11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任意多边形 58"/>
          <p:cNvSpPr>
            <a:spLocks noChangeArrowheads="1"/>
          </p:cNvSpPr>
          <p:nvPr/>
        </p:nvSpPr>
        <p:spPr bwMode="auto">
          <a:xfrm>
            <a:off x="5751513" y="4881563"/>
            <a:ext cx="236537" cy="211137"/>
          </a:xfrm>
          <a:custGeom>
            <a:avLst/>
            <a:gdLst>
              <a:gd name="T0" fmla="*/ 68424 w 236375"/>
              <a:gd name="T1" fmla="*/ 0 h 211494"/>
              <a:gd name="T2" fmla="*/ 236375 w 236375"/>
              <a:gd name="T3" fmla="*/ 211494 h 211494"/>
              <a:gd name="T4" fmla="*/ 0 w 236375"/>
              <a:gd name="T5" fmla="*/ 130628 h 211494"/>
              <a:gd name="T6" fmla="*/ 68424 w 236375"/>
              <a:gd name="T7" fmla="*/ 0 h 211494"/>
              <a:gd name="T8" fmla="*/ 0 60000 65536"/>
              <a:gd name="T9" fmla="*/ 0 60000 65536"/>
              <a:gd name="T10" fmla="*/ 0 60000 65536"/>
              <a:gd name="T11" fmla="*/ 0 60000 65536"/>
              <a:gd name="T12" fmla="*/ 0 w 236375"/>
              <a:gd name="T13" fmla="*/ 0 h 211494"/>
              <a:gd name="T14" fmla="*/ 236375 w 236375"/>
              <a:gd name="T15" fmla="*/ 211494 h 211494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36375" h="211494">
                <a:moveTo>
                  <a:pt x="68424" y="0"/>
                </a:moveTo>
                <a:lnTo>
                  <a:pt x="236375" y="211494"/>
                </a:lnTo>
                <a:lnTo>
                  <a:pt x="0" y="130628"/>
                </a:lnTo>
                <a:lnTo>
                  <a:pt x="68424" y="0"/>
                </a:lnTo>
                <a:close/>
              </a:path>
            </a:pathLst>
          </a:custGeom>
          <a:solidFill>
            <a:srgbClr val="EF6D6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任意多边形 59"/>
          <p:cNvSpPr>
            <a:spLocks noChangeArrowheads="1"/>
          </p:cNvSpPr>
          <p:nvPr/>
        </p:nvSpPr>
        <p:spPr bwMode="auto">
          <a:xfrm>
            <a:off x="6950075" y="4981575"/>
            <a:ext cx="187325" cy="260350"/>
          </a:xfrm>
          <a:custGeom>
            <a:avLst/>
            <a:gdLst>
              <a:gd name="T0" fmla="*/ 186612 w 186612"/>
              <a:gd name="T1" fmla="*/ 242596 h 261257"/>
              <a:gd name="T2" fmla="*/ 105746 w 186612"/>
              <a:gd name="T3" fmla="*/ 0 h 261257"/>
              <a:gd name="T4" fmla="*/ 0 w 186612"/>
              <a:gd name="T5" fmla="*/ 261257 h 261257"/>
              <a:gd name="T6" fmla="*/ 186612 w 186612"/>
              <a:gd name="T7" fmla="*/ 242596 h 261257"/>
              <a:gd name="T8" fmla="*/ 0 60000 65536"/>
              <a:gd name="T9" fmla="*/ 0 60000 65536"/>
              <a:gd name="T10" fmla="*/ 0 60000 65536"/>
              <a:gd name="T11" fmla="*/ 0 60000 65536"/>
              <a:gd name="T12" fmla="*/ 0 w 186612"/>
              <a:gd name="T13" fmla="*/ 0 h 261257"/>
              <a:gd name="T14" fmla="*/ 186612 w 186612"/>
              <a:gd name="T15" fmla="*/ 261257 h 2612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6612" h="261257">
                <a:moveTo>
                  <a:pt x="186612" y="242596"/>
                </a:moveTo>
                <a:lnTo>
                  <a:pt x="105746" y="0"/>
                </a:lnTo>
                <a:lnTo>
                  <a:pt x="0" y="261257"/>
                </a:lnTo>
                <a:lnTo>
                  <a:pt x="186612" y="242596"/>
                </a:lnTo>
                <a:close/>
              </a:path>
            </a:pathLst>
          </a:custGeom>
          <a:solidFill>
            <a:srgbClr val="E9193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TextBox 7"/>
          <p:cNvSpPr>
            <a:spLocks noChangeArrowheads="1"/>
          </p:cNvSpPr>
          <p:nvPr/>
        </p:nvSpPr>
        <p:spPr bwMode="auto">
          <a:xfrm>
            <a:off x="5734462" y="2277051"/>
            <a:ext cx="2869375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none">
            <a:spAutoFit/>
          </a:bodyPr>
          <a:lstStyle>
            <a:lvl1pPr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1pPr>
            <a:lvl2pPr marL="742950" indent="-28575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2pPr>
            <a:lvl3pPr marL="1143000" indent="-22860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3pPr>
            <a:lvl4pPr marL="1600200" indent="-22860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4pPr>
            <a:lvl5pPr marL="2057400" indent="-228600"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5pPr>
            <a:lvl6pPr marL="25146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6pPr>
            <a:lvl7pPr marL="29718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7pPr>
            <a:lvl8pPr marL="34290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8pPr>
            <a:lvl9pPr marL="3886200" indent="-228600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300">
                <a:solidFill>
                  <a:schemeClr val="tx1"/>
                </a:solidFill>
                <a:latin typeface="Arial" panose="020B0604020202020204" pitchFamily="34" charset="0"/>
              </a:defRPr>
            </a:lvl9pPr>
          </a:lstStyle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r>
              <a:rPr lang="en-US" altLang="zh-CN" sz="3600" dirty="0" smtClean="0">
                <a:solidFill>
                  <a:srgbClr val="12B0C9"/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THANK YOU</a:t>
            </a:r>
            <a:endParaRPr lang="zh-CN" altLang="en-US" sz="3600" dirty="0" smtClean="0">
              <a:solidFill>
                <a:srgbClr val="12B0C9"/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矩形 62"/>
          <p:cNvSpPr>
            <a:spLocks noChangeArrowheads="1"/>
          </p:cNvSpPr>
          <p:nvPr/>
        </p:nvSpPr>
        <p:spPr bwMode="auto">
          <a:xfrm>
            <a:off x="6989763" y="3030538"/>
            <a:ext cx="358775" cy="36512"/>
          </a:xfrm>
          <a:prstGeom prst="rect">
            <a:avLst/>
          </a:prstGeom>
          <a:solidFill>
            <a:srgbClr val="12B0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00000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任意多边形 63"/>
          <p:cNvSpPr>
            <a:spLocks noChangeArrowheads="1"/>
          </p:cNvSpPr>
          <p:nvPr/>
        </p:nvSpPr>
        <p:spPr bwMode="auto">
          <a:xfrm rot="11241277">
            <a:off x="5195888" y="3736975"/>
            <a:ext cx="341312" cy="254000"/>
          </a:xfrm>
          <a:custGeom>
            <a:avLst/>
            <a:gdLst>
              <a:gd name="T0" fmla="*/ 161731 w 342123"/>
              <a:gd name="T1" fmla="*/ 0 h 255037"/>
              <a:gd name="T2" fmla="*/ 0 w 342123"/>
              <a:gd name="T3" fmla="*/ 255037 h 255037"/>
              <a:gd name="T4" fmla="*/ 342123 w 342123"/>
              <a:gd name="T5" fmla="*/ 80865 h 255037"/>
              <a:gd name="T6" fmla="*/ 161731 w 342123"/>
              <a:gd name="T7" fmla="*/ 0 h 255037"/>
              <a:gd name="T8" fmla="*/ 0 60000 65536"/>
              <a:gd name="T9" fmla="*/ 0 60000 65536"/>
              <a:gd name="T10" fmla="*/ 0 60000 65536"/>
              <a:gd name="T11" fmla="*/ 0 60000 65536"/>
              <a:gd name="T12" fmla="*/ 0 w 342123"/>
              <a:gd name="T13" fmla="*/ 0 h 255037"/>
              <a:gd name="T14" fmla="*/ 342123 w 342123"/>
              <a:gd name="T15" fmla="*/ 255037 h 2550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42123" h="255037">
                <a:moveTo>
                  <a:pt x="161731" y="0"/>
                </a:moveTo>
                <a:lnTo>
                  <a:pt x="0" y="255037"/>
                </a:lnTo>
                <a:lnTo>
                  <a:pt x="342123" y="80865"/>
                </a:lnTo>
                <a:lnTo>
                  <a:pt x="161731" y="0"/>
                </a:lnTo>
                <a:close/>
              </a:path>
            </a:pathLst>
          </a:custGeom>
          <a:solidFill>
            <a:srgbClr val="BE203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任意多边形 69"/>
          <p:cNvSpPr>
            <a:spLocks noChangeArrowheads="1"/>
          </p:cNvSpPr>
          <p:nvPr/>
        </p:nvSpPr>
        <p:spPr bwMode="auto">
          <a:xfrm>
            <a:off x="8777288" y="1325563"/>
            <a:ext cx="398462" cy="373062"/>
          </a:xfrm>
          <a:custGeom>
            <a:avLst/>
            <a:gdLst>
              <a:gd name="T0" fmla="*/ 379445 w 398106"/>
              <a:gd name="T1" fmla="*/ 18661 h 373225"/>
              <a:gd name="T2" fmla="*/ 398106 w 398106"/>
              <a:gd name="T3" fmla="*/ 373225 h 373225"/>
              <a:gd name="T4" fmla="*/ 0 w 398106"/>
              <a:gd name="T5" fmla="*/ 0 h 373225"/>
              <a:gd name="T6" fmla="*/ 379445 w 398106"/>
              <a:gd name="T7" fmla="*/ 18661 h 373225"/>
              <a:gd name="T8" fmla="*/ 0 60000 65536"/>
              <a:gd name="T9" fmla="*/ 0 60000 65536"/>
              <a:gd name="T10" fmla="*/ 0 60000 65536"/>
              <a:gd name="T11" fmla="*/ 0 60000 65536"/>
              <a:gd name="T12" fmla="*/ 0 w 398106"/>
              <a:gd name="T13" fmla="*/ 0 h 373225"/>
              <a:gd name="T14" fmla="*/ 398106 w 398106"/>
              <a:gd name="T15" fmla="*/ 373225 h 373225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98106" h="373225">
                <a:moveTo>
                  <a:pt x="379445" y="18661"/>
                </a:moveTo>
                <a:lnTo>
                  <a:pt x="398106" y="373225"/>
                </a:lnTo>
                <a:lnTo>
                  <a:pt x="0" y="0"/>
                </a:lnTo>
                <a:lnTo>
                  <a:pt x="379445" y="18661"/>
                </a:lnTo>
                <a:close/>
              </a:path>
            </a:pathLst>
          </a:custGeom>
          <a:solidFill>
            <a:srgbClr val="46C6C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任意多边形 70"/>
          <p:cNvSpPr>
            <a:spLocks noChangeArrowheads="1"/>
          </p:cNvSpPr>
          <p:nvPr/>
        </p:nvSpPr>
        <p:spPr bwMode="auto">
          <a:xfrm>
            <a:off x="8440738" y="1325563"/>
            <a:ext cx="541337" cy="185737"/>
          </a:xfrm>
          <a:custGeom>
            <a:avLst/>
            <a:gdLst>
              <a:gd name="T0" fmla="*/ 335902 w 541175"/>
              <a:gd name="T1" fmla="*/ 0 h 186613"/>
              <a:gd name="T2" fmla="*/ 0 w 541175"/>
              <a:gd name="T3" fmla="*/ 143070 h 186613"/>
              <a:gd name="T4" fmla="*/ 541175 w 541175"/>
              <a:gd name="T5" fmla="*/ 186613 h 186613"/>
              <a:gd name="T6" fmla="*/ 335902 w 541175"/>
              <a:gd name="T7" fmla="*/ 0 h 186613"/>
              <a:gd name="T8" fmla="*/ 0 60000 65536"/>
              <a:gd name="T9" fmla="*/ 0 60000 65536"/>
              <a:gd name="T10" fmla="*/ 0 60000 65536"/>
              <a:gd name="T11" fmla="*/ 0 60000 65536"/>
              <a:gd name="T12" fmla="*/ 0 w 541175"/>
              <a:gd name="T13" fmla="*/ 0 h 186613"/>
              <a:gd name="T14" fmla="*/ 541175 w 541175"/>
              <a:gd name="T15" fmla="*/ 186613 h 186613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41175" h="186613">
                <a:moveTo>
                  <a:pt x="335902" y="0"/>
                </a:moveTo>
                <a:lnTo>
                  <a:pt x="0" y="143070"/>
                </a:lnTo>
                <a:lnTo>
                  <a:pt x="541175" y="186613"/>
                </a:lnTo>
                <a:lnTo>
                  <a:pt x="335902" y="0"/>
                </a:lnTo>
                <a:close/>
              </a:path>
            </a:pathLst>
          </a:custGeom>
          <a:solidFill>
            <a:srgbClr val="2294B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任意多边形 71"/>
          <p:cNvSpPr>
            <a:spLocks noChangeArrowheads="1"/>
          </p:cNvSpPr>
          <p:nvPr/>
        </p:nvSpPr>
        <p:spPr bwMode="auto">
          <a:xfrm>
            <a:off x="8169275" y="1074738"/>
            <a:ext cx="112713" cy="166687"/>
          </a:xfrm>
          <a:custGeom>
            <a:avLst/>
            <a:gdLst>
              <a:gd name="T0" fmla="*/ 0 w 111967"/>
              <a:gd name="T1" fmla="*/ 0 h 167951"/>
              <a:gd name="T2" fmla="*/ 111967 w 111967"/>
              <a:gd name="T3" fmla="*/ 105747 h 167951"/>
              <a:gd name="T4" fmla="*/ 31102 w 111967"/>
              <a:gd name="T5" fmla="*/ 167951 h 167951"/>
              <a:gd name="T6" fmla="*/ 0 w 111967"/>
              <a:gd name="T7" fmla="*/ 0 h 167951"/>
              <a:gd name="T8" fmla="*/ 0 60000 65536"/>
              <a:gd name="T9" fmla="*/ 0 60000 65536"/>
              <a:gd name="T10" fmla="*/ 0 60000 65536"/>
              <a:gd name="T11" fmla="*/ 0 60000 65536"/>
              <a:gd name="T12" fmla="*/ 0 w 111967"/>
              <a:gd name="T13" fmla="*/ 0 h 167951"/>
              <a:gd name="T14" fmla="*/ 111967 w 111967"/>
              <a:gd name="T15" fmla="*/ 167951 h 167951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1967" h="167951">
                <a:moveTo>
                  <a:pt x="0" y="0"/>
                </a:moveTo>
                <a:lnTo>
                  <a:pt x="111967" y="105747"/>
                </a:lnTo>
                <a:lnTo>
                  <a:pt x="31102" y="167951"/>
                </a:lnTo>
                <a:lnTo>
                  <a:pt x="0" y="0"/>
                </a:lnTo>
                <a:close/>
              </a:path>
            </a:pathLst>
          </a:custGeom>
          <a:solidFill>
            <a:srgbClr val="F0595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任意多边形 72"/>
          <p:cNvSpPr>
            <a:spLocks noChangeArrowheads="1"/>
          </p:cNvSpPr>
          <p:nvPr/>
        </p:nvSpPr>
        <p:spPr bwMode="auto">
          <a:xfrm>
            <a:off x="8496300" y="1928813"/>
            <a:ext cx="76200" cy="93662"/>
          </a:xfrm>
          <a:custGeom>
            <a:avLst/>
            <a:gdLst>
              <a:gd name="T0" fmla="*/ 68425 w 74645"/>
              <a:gd name="T1" fmla="*/ 0 h 93306"/>
              <a:gd name="T2" fmla="*/ 0 w 74645"/>
              <a:gd name="T3" fmla="*/ 43543 h 93306"/>
              <a:gd name="T4" fmla="*/ 74645 w 74645"/>
              <a:gd name="T5" fmla="*/ 93306 h 93306"/>
              <a:gd name="T6" fmla="*/ 68425 w 74645"/>
              <a:gd name="T7" fmla="*/ 0 h 93306"/>
              <a:gd name="T8" fmla="*/ 0 60000 65536"/>
              <a:gd name="T9" fmla="*/ 0 60000 65536"/>
              <a:gd name="T10" fmla="*/ 0 60000 65536"/>
              <a:gd name="T11" fmla="*/ 0 60000 65536"/>
              <a:gd name="T12" fmla="*/ 0 w 74645"/>
              <a:gd name="T13" fmla="*/ 0 h 93306"/>
              <a:gd name="T14" fmla="*/ 74645 w 74645"/>
              <a:gd name="T15" fmla="*/ 93306 h 93306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4645" h="93306">
                <a:moveTo>
                  <a:pt x="68425" y="0"/>
                </a:moveTo>
                <a:lnTo>
                  <a:pt x="0" y="43543"/>
                </a:lnTo>
                <a:lnTo>
                  <a:pt x="74645" y="93306"/>
                </a:lnTo>
                <a:lnTo>
                  <a:pt x="68425" y="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任意多边形 73"/>
          <p:cNvSpPr>
            <a:spLocks noChangeArrowheads="1"/>
          </p:cNvSpPr>
          <p:nvPr/>
        </p:nvSpPr>
        <p:spPr bwMode="auto">
          <a:xfrm rot="5189374">
            <a:off x="8954294" y="3880644"/>
            <a:ext cx="341312" cy="254000"/>
          </a:xfrm>
          <a:custGeom>
            <a:avLst/>
            <a:gdLst>
              <a:gd name="T0" fmla="*/ 161731 w 342123"/>
              <a:gd name="T1" fmla="*/ 0 h 255037"/>
              <a:gd name="T2" fmla="*/ 0 w 342123"/>
              <a:gd name="T3" fmla="*/ 255037 h 255037"/>
              <a:gd name="T4" fmla="*/ 342123 w 342123"/>
              <a:gd name="T5" fmla="*/ 80865 h 255037"/>
              <a:gd name="T6" fmla="*/ 161731 w 342123"/>
              <a:gd name="T7" fmla="*/ 0 h 255037"/>
              <a:gd name="T8" fmla="*/ 0 60000 65536"/>
              <a:gd name="T9" fmla="*/ 0 60000 65536"/>
              <a:gd name="T10" fmla="*/ 0 60000 65536"/>
              <a:gd name="T11" fmla="*/ 0 60000 65536"/>
              <a:gd name="T12" fmla="*/ 0 w 342123"/>
              <a:gd name="T13" fmla="*/ 0 h 255037"/>
              <a:gd name="T14" fmla="*/ 342123 w 342123"/>
              <a:gd name="T15" fmla="*/ 255037 h 25503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42123" h="255037">
                <a:moveTo>
                  <a:pt x="161731" y="0"/>
                </a:moveTo>
                <a:lnTo>
                  <a:pt x="0" y="255037"/>
                </a:lnTo>
                <a:lnTo>
                  <a:pt x="342123" y="80865"/>
                </a:lnTo>
                <a:lnTo>
                  <a:pt x="161731" y="0"/>
                </a:lnTo>
                <a:close/>
              </a:path>
            </a:pathLst>
          </a:custGeom>
          <a:solidFill>
            <a:srgbClr val="EA7A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任意多边形 74"/>
          <p:cNvSpPr>
            <a:spLocks noChangeArrowheads="1"/>
          </p:cNvSpPr>
          <p:nvPr/>
        </p:nvSpPr>
        <p:spPr bwMode="auto">
          <a:xfrm rot="19199850">
            <a:off x="8023225" y="4589463"/>
            <a:ext cx="187325" cy="260350"/>
          </a:xfrm>
          <a:custGeom>
            <a:avLst/>
            <a:gdLst>
              <a:gd name="T0" fmla="*/ 186612 w 186612"/>
              <a:gd name="T1" fmla="*/ 242596 h 261257"/>
              <a:gd name="T2" fmla="*/ 105746 w 186612"/>
              <a:gd name="T3" fmla="*/ 0 h 261257"/>
              <a:gd name="T4" fmla="*/ 0 w 186612"/>
              <a:gd name="T5" fmla="*/ 261257 h 261257"/>
              <a:gd name="T6" fmla="*/ 186612 w 186612"/>
              <a:gd name="T7" fmla="*/ 242596 h 261257"/>
              <a:gd name="T8" fmla="*/ 0 60000 65536"/>
              <a:gd name="T9" fmla="*/ 0 60000 65536"/>
              <a:gd name="T10" fmla="*/ 0 60000 65536"/>
              <a:gd name="T11" fmla="*/ 0 60000 65536"/>
              <a:gd name="T12" fmla="*/ 0 w 186612"/>
              <a:gd name="T13" fmla="*/ 0 h 261257"/>
              <a:gd name="T14" fmla="*/ 186612 w 186612"/>
              <a:gd name="T15" fmla="*/ 261257 h 261257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6612" h="261257">
                <a:moveTo>
                  <a:pt x="186612" y="242596"/>
                </a:moveTo>
                <a:lnTo>
                  <a:pt x="105746" y="0"/>
                </a:lnTo>
                <a:lnTo>
                  <a:pt x="0" y="261257"/>
                </a:lnTo>
                <a:lnTo>
                  <a:pt x="186612" y="242596"/>
                </a:lnTo>
                <a:close/>
              </a:path>
            </a:pathLst>
          </a:custGeom>
          <a:solidFill>
            <a:srgbClr val="F05A5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矩形 21"/>
          <p:cNvSpPr/>
          <p:nvPr/>
        </p:nvSpPr>
        <p:spPr>
          <a:xfrm>
            <a:off x="1075957" y="1374774"/>
            <a:ext cx="6985364" cy="2763440"/>
          </a:xfrm>
          <a:prstGeom prst="rect">
            <a:avLst/>
          </a:prstGeom>
          <a:solidFill>
            <a:schemeClr val="bg1">
              <a:lumMod val="50000"/>
            </a:schemeClr>
          </a:solidFill>
          <a:ln>
            <a:solidFill>
              <a:srgbClr val="0089D2"/>
            </a:solidFill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1" name="矩形 20"/>
          <p:cNvSpPr/>
          <p:nvPr/>
        </p:nvSpPr>
        <p:spPr>
          <a:xfrm>
            <a:off x="1057203" y="1327149"/>
            <a:ext cx="6985364" cy="2763440"/>
          </a:xfrm>
          <a:prstGeom prst="rect">
            <a:avLst/>
          </a:prstGeom>
          <a:solidFill>
            <a:srgbClr val="F9F9F9"/>
          </a:solidFill>
          <a:ln>
            <a:noFill/>
          </a:ln>
          <a:effectLst>
            <a:outerShdw blurRad="50800" dist="38100" dir="5400000" algn="t" rotWithShape="0">
              <a:prstClr val="black">
                <a:alpha val="20000"/>
              </a:prstClr>
            </a:outerShdw>
          </a:effectLst>
        </p:spPr>
        <p:txBody>
          <a:bodyPr vert="horz" wrap="square" lIns="68580" tIns="34290" rIns="68580" bIns="34290" numCol="1" anchor="t" anchorCtr="0" compatLnSpc="1"/>
          <a:lstStyle/>
          <a:p>
            <a:endParaRPr lang="zh-CN" altLang="en-US">
              <a:solidFill>
                <a:schemeClr val="tx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3" name="TextBox 18"/>
          <p:cNvSpPr>
            <a:spLocks noChangeArrowheads="1"/>
          </p:cNvSpPr>
          <p:nvPr/>
        </p:nvSpPr>
        <p:spPr bwMode="auto">
          <a:xfrm>
            <a:off x="1067408" y="625870"/>
            <a:ext cx="1210866" cy="708422"/>
          </a:xfrm>
          <a:prstGeom prst="rect">
            <a:avLst/>
          </a:prstGeom>
          <a:noFill/>
          <a:ln w="9525">
            <a:noFill/>
            <a:bevel/>
          </a:ln>
        </p:spPr>
        <p:txBody>
          <a:bodyPr wrap="none" lIns="91419" tIns="45709" rIns="91419" bIns="45709">
            <a:spAutoFit/>
          </a:bodyPr>
          <a:lstStyle/>
          <a:p>
            <a:pPr defTabSz="913765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zh-CN" altLang="en-US" sz="4000" kern="0" dirty="0">
                <a:solidFill>
                  <a:srgbClr val="03A9F5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前言</a:t>
            </a:r>
            <a:endParaRPr lang="zh-CN" altLang="en-US" kern="0" dirty="0">
              <a:solidFill>
                <a:srgbClr val="03A9F5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前言"/>
          <p:cNvSpPr>
            <a:spLocks noChangeArrowheads="1"/>
          </p:cNvSpPr>
          <p:nvPr/>
        </p:nvSpPr>
        <p:spPr bwMode="auto">
          <a:xfrm>
            <a:off x="2196485" y="899714"/>
            <a:ext cx="1660990" cy="430865"/>
          </a:xfrm>
          <a:prstGeom prst="rect">
            <a:avLst/>
          </a:prstGeom>
          <a:noFill/>
          <a:ln w="9525">
            <a:noFill/>
            <a:bevel/>
          </a:ln>
        </p:spPr>
        <p:txBody>
          <a:bodyPr wrap="none" lIns="91419" tIns="45709" rIns="91419" bIns="45709">
            <a:spAutoFit/>
          </a:bodyPr>
          <a:lstStyle/>
          <a:p>
            <a:pPr algn="ctr"/>
            <a:r>
              <a:rPr lang="en-US" altLang="zh-CN" sz="2200" b="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Introduction</a:t>
            </a:r>
            <a:endParaRPr lang="zh-CN" altLang="en-US" sz="2200" b="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5" name="矩形 5"/>
          <p:cNvSpPr>
            <a:spLocks noChangeArrowheads="1"/>
          </p:cNvSpPr>
          <p:nvPr/>
        </p:nvSpPr>
        <p:spPr bwMode="auto">
          <a:xfrm>
            <a:off x="1070373" y="1355724"/>
            <a:ext cx="7003256" cy="2763440"/>
          </a:xfrm>
          <a:prstGeom prst="rect">
            <a:avLst/>
          </a:prstGeom>
          <a:noFill/>
          <a:ln w="19050">
            <a:solidFill>
              <a:srgbClr val="0089D2"/>
            </a:solidFill>
            <a:bevel/>
          </a:ln>
        </p:spPr>
        <p:txBody>
          <a:bodyPr lIns="68568" tIns="34285" rIns="68568" bIns="34285" anchor="ctr"/>
          <a:lstStyle/>
          <a:p>
            <a:pPr algn="ctr"/>
            <a:endParaRPr lang="zh-CN" altLang="zh-CN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Rectangle 11"/>
          <p:cNvSpPr>
            <a:spLocks noChangeArrowheads="1"/>
          </p:cNvSpPr>
          <p:nvPr/>
        </p:nvSpPr>
        <p:spPr bwMode="auto">
          <a:xfrm>
            <a:off x="1295969" y="1588059"/>
            <a:ext cx="6409678" cy="902970"/>
          </a:xfrm>
          <a:prstGeom prst="rect">
            <a:avLst/>
          </a:prstGeom>
          <a:noFill/>
          <a:ln w="9525" cap="flat" cmpd="sng">
            <a:noFill/>
            <a:bevel/>
          </a:ln>
          <a:effectLst/>
          <a:extLs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rgbClr val="808080"/>
                  </a:outerShdw>
                </a:effectLst>
              </a14:hiddenEffects>
            </a:ext>
          </a:extLst>
        </p:spPr>
        <p:txBody>
          <a:bodyPr wrap="square" lIns="72552" tIns="36276" rIns="72552" bIns="36276">
            <a:spAutoFit/>
          </a:bodyPr>
          <a:lstStyle>
            <a:defPPr>
              <a:defRPr lang="zh-CN"/>
            </a:defPPr>
            <a:lvl1pPr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1pPr>
            <a:lvl2pPr marL="4572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2pPr>
            <a:lvl3pPr marL="9144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3pPr>
            <a:lvl4pPr marL="13716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4pPr>
            <a:lvl5pPr marL="1828800" algn="l" rtl="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5pPr>
            <a:lvl6pPr marL="22860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6pPr>
            <a:lvl7pPr marL="27432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7pPr>
            <a:lvl8pPr marL="32004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8pPr>
            <a:lvl9pPr marL="3657600" algn="l" defTabSz="914400" rtl="0" eaLnBrk="1" latinLnBrk="0" hangingPunct="1">
              <a:defRPr sz="1500" kern="1200">
                <a:solidFill>
                  <a:schemeClr val="tx1"/>
                </a:solidFill>
                <a:latin typeface="Arial" panose="020B0604020202020204" pitchFamily="34" charset="0"/>
                <a:ea typeface="宋体" panose="02010600030101010101" pitchFamily="2" charset="-122"/>
                <a:cs typeface="+mn-cs"/>
              </a:defRPr>
            </a:lvl9pPr>
          </a:lstStyle>
          <a:p>
            <a:pPr eaLnBrk="0" hangingPunct="0">
              <a:lnSpc>
                <a:spcPct val="150000"/>
              </a:lnSpc>
            </a:pPr>
            <a:r>
              <a:rPr lang="zh-CN" altLang="en-US" sz="1200" b="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      转眼间又过了一个月。</a:t>
            </a:r>
            <a:endParaRPr lang="zh-CN" altLang="en-US" sz="1200" b="0" dirty="0" smtClean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  <a:p>
            <a:pPr eaLnBrk="0" hangingPunct="0">
              <a:lnSpc>
                <a:spcPct val="150000"/>
              </a:lnSpc>
            </a:pPr>
            <a:r>
              <a:rPr lang="zh-CN" altLang="en-US" sz="1200" b="0" dirty="0" smtClean="0">
                <a:solidFill>
                  <a:schemeClr val="tx1">
                    <a:lumMod val="75000"/>
                    <a:lumOff val="25000"/>
                  </a:schemeClr>
                </a:solidFill>
                <a:ea typeface="微软雅黑" panose="020B0503020204020204" pitchFamily="34" charset="-122"/>
                <a:sym typeface="Arial" panose="020B0604020202020204" pitchFamily="34" charset="0"/>
              </a:rPr>
              <a:t>       在过去的一个月里，我广度地学习了很多新的东西，也深度地探索了已经学习过的框架和技术，接下来就让我来给大家讲述一下我这个月以来的学习成果吧！</a:t>
            </a:r>
            <a:endParaRPr lang="zh-CN" altLang="en-US" sz="1200" b="0" dirty="0" smtClean="0">
              <a:solidFill>
                <a:schemeClr val="tx1">
                  <a:lumMod val="75000"/>
                  <a:lumOff val="25000"/>
                </a:schemeClr>
              </a:solidFill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17" name="Picture 2"/>
          <p:cNvPicPr>
            <a:picLocks noChangeAspect="1" noChangeArrowheads="1"/>
          </p:cNvPicPr>
          <p:nvPr/>
        </p:nvPicPr>
        <p:blipFill>
          <a:blip r:embed="rId1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>
            <a:off x="5333868" y="3982547"/>
            <a:ext cx="1145954" cy="812764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6350" h="19050"/>
            <a:contourClr>
              <a:srgbClr val="969696"/>
            </a:contourClr>
          </a:sp3d>
        </p:spPr>
      </p:pic>
      <p:pic>
        <p:nvPicPr>
          <p:cNvPr id="18" name="Picture 6"/>
          <p:cNvPicPr>
            <a:picLocks noChangeAspect="1" noChangeArrowheads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 bwMode="auto">
          <a:xfrm rot="854817">
            <a:off x="6731079" y="3931492"/>
            <a:ext cx="1243851" cy="788039"/>
          </a:xfrm>
          <a:prstGeom prst="rect">
            <a:avLst/>
          </a:prstGeom>
          <a:solidFill>
            <a:srgbClr val="FFFFFF">
              <a:shade val="85000"/>
            </a:srgbClr>
          </a:solidFill>
          <a:ln w="114300" cap="sq">
            <a:solidFill>
              <a:srgbClr val="FFFFFF"/>
            </a:solidFill>
            <a:miter lim="800000"/>
            <a:headEnd/>
            <a:tailEnd/>
          </a:ln>
          <a:effectLst>
            <a:outerShdw blurRad="65000" dist="50800" dir="12900000" kx="195000" ky="145000" algn="tl" rotWithShape="0">
              <a:srgbClr val="000000">
                <a:alpha val="30000"/>
              </a:srgbClr>
            </a:outerShdw>
          </a:effectLst>
          <a:scene3d>
            <a:camera prst="orthographicFront">
              <a:rot lat="0" lon="0" rev="360000"/>
            </a:camera>
            <a:lightRig rig="twoPt" dir="t">
              <a:rot lat="0" lon="0" rev="7200000"/>
            </a:lightRig>
          </a:scene3d>
          <a:sp3d contourW="12700">
            <a:bevelT w="25400" h="19050"/>
            <a:contourClr>
              <a:srgbClr val="969696"/>
            </a:contourClr>
          </a:sp3d>
        </p:spPr>
      </p:pic>
      <p:pic>
        <p:nvPicPr>
          <p:cNvPr id="19" name="Picture 3" descr="D:\360data\重要数据\桌面\未标题-1.png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4568639" y="2175664"/>
            <a:ext cx="2221995" cy="298608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0" name="Picture 4" descr="D:\360data\重要数据\桌面\未标题2-1.png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746361" y="2147089"/>
            <a:ext cx="2293443" cy="3014662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23" name="Picture 172"/>
          <p:cNvPicPr>
            <a:picLocks noChangeAspect="1" noChangeArrowheads="1"/>
          </p:cNvPicPr>
          <p:nvPr/>
        </p:nvPicPr>
        <p:blipFill>
          <a:blip r:embed="rId5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24" name="矩形 23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4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5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6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7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7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5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" presetID="22" presetClass="entr" presetSubtype="8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6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1500"/>
                            </p:stCondLst>
                            <p:childTnLst>
                              <p:par>
                                <p:cTn id="18" presetID="2" presetClass="entr" presetSubtype="4" decel="10000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2" presetID="2" presetClass="entr" presetSubtype="4" decel="10000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6" presetID="63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0.25 0 E" pathEditMode="relative" ptsTypes="">
                                      <p:cBhvr>
                                        <p:cTn id="2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28" presetID="35" presetClass="path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animMotion origin="layout" path="M 0 0 L -0.25 0 E" pathEditMode="relative" ptsTypes="">
                                      <p:cBhvr>
                                        <p:cTn id="29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</p:childTnLst>
                                </p:cTn>
                              </p:par>
                              <p:par>
                                <p:cTn id="30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1" dur="300"/>
                                        <p:tgtEl>
                                          <p:spTgt spid="2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3" presetID="10" presetClass="exit" presetSubtype="0" fill="hold" nodeType="withEffect">
                                  <p:stCondLst>
                                    <p:cond delay="700"/>
                                  </p:stCondLst>
                                  <p:childTnLst>
                                    <p:animEffect transition="out" filter="fade">
                                      <p:cBhvr>
                                        <p:cTn id="34" dur="3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35" dur="1" fill="hold">
                                          <p:stCondLst>
                                            <p:cond delay="299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6" presetID="16" presetClass="entr" presetSubtype="37" fill="hold" grpId="0" nodeType="with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outVertical)">
                                      <p:cBhvr>
                                        <p:cTn id="38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9" fill="hold">
                            <p:stCondLst>
                              <p:cond delay="2000"/>
                            </p:stCondLst>
                            <p:childTnLst>
                              <p:par>
                                <p:cTn id="40" presetID="14" presetClass="entr" presetSubtype="1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2" dur="1000"/>
                                        <p:tgtEl>
                                          <p:spTgt spid="1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3" presetID="14" presetClass="entr" presetSubtype="1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45" dur="1000"/>
                                        <p:tgtEl>
                                          <p:spTgt spid="1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6" fill="hold">
                            <p:stCondLst>
                              <p:cond delay="3000"/>
                            </p:stCondLst>
                            <p:childTnLst>
                              <p:par>
                                <p:cTn id="47" presetID="52" presetClass="entr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49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0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1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52" presetClass="entr" presetSubtype="0" fill="hold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Scale>
                                      <p:cBhvr>
                                        <p:cTn id="54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</p:cBhvr>
                                      <p:from x="250000" y="250000"/>
                                      <p:to x="100000" y="100000"/>
                                    </p:animScale>
                                    <p:animMotion origin="layout" path="M -0.46736 0.92887  C -0.37517 0.88508  -0.02552 0.75279  0.0908 0.66613  C  0.20747 0.57948  0.21649 0.50394  0.23177 0.40825  C 0.24705 0.31256  0.22118 0.15964   0.18264 0.09152  C 0.1441 0.02341  0.03802 0.0  0.0 0.0  " pathEditMode="relative" ptsTypes="">
                                      <p:cBhvr>
                                        <p:cTn id="55" dur="500" decel="500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  <p:attrName>ppt_y</p:attrName>
                                        </p:attrNameLst>
                                      </p:cBhvr>
                                    </p:animMotion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/>
      <p:bldP spid="14" grpId="0"/>
      <p:bldP spid="15" grpId="0" bldLvl="0" animBg="1" autoUpdateAnimBg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9" name="矩形 7"/>
          <p:cNvSpPr>
            <a:spLocks noChangeArrowheads="1"/>
          </p:cNvSpPr>
          <p:nvPr/>
        </p:nvSpPr>
        <p:spPr bwMode="auto">
          <a:xfrm>
            <a:off x="7938" y="-7938"/>
            <a:ext cx="1879600" cy="5143501"/>
          </a:xfrm>
          <a:prstGeom prst="rect">
            <a:avLst/>
          </a:pr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0" name="任意多边形 40"/>
          <p:cNvSpPr>
            <a:spLocks noChangeArrowheads="1"/>
          </p:cNvSpPr>
          <p:nvPr/>
        </p:nvSpPr>
        <p:spPr bwMode="auto">
          <a:xfrm>
            <a:off x="3860800" y="4000500"/>
            <a:ext cx="615950" cy="831850"/>
          </a:xfrm>
          <a:custGeom>
            <a:avLst/>
            <a:gdLst>
              <a:gd name="T0" fmla="*/ 0 w 577850"/>
              <a:gd name="T1" fmla="*/ 0 h 736600"/>
              <a:gd name="T2" fmla="*/ 361950 w 577850"/>
              <a:gd name="T3" fmla="*/ 736600 h 736600"/>
              <a:gd name="T4" fmla="*/ 577850 w 577850"/>
              <a:gd name="T5" fmla="*/ 476250 h 736600"/>
              <a:gd name="T6" fmla="*/ 0 w 577850"/>
              <a:gd name="T7" fmla="*/ 0 h 736600"/>
              <a:gd name="T8" fmla="*/ 0 60000 65536"/>
              <a:gd name="T9" fmla="*/ 0 60000 65536"/>
              <a:gd name="T10" fmla="*/ 0 60000 65536"/>
              <a:gd name="T11" fmla="*/ 0 60000 65536"/>
              <a:gd name="T12" fmla="*/ 0 w 577850"/>
              <a:gd name="T13" fmla="*/ 0 h 736600"/>
              <a:gd name="T14" fmla="*/ 577850 w 577850"/>
              <a:gd name="T15" fmla="*/ 736600 h 736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77850" h="736600">
                <a:moveTo>
                  <a:pt x="0" y="0"/>
                </a:moveTo>
                <a:lnTo>
                  <a:pt x="361950" y="736600"/>
                </a:lnTo>
                <a:lnTo>
                  <a:pt x="577850" y="476250"/>
                </a:lnTo>
                <a:lnTo>
                  <a:pt x="0" y="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1" name="任意多边形 46"/>
          <p:cNvSpPr>
            <a:spLocks noChangeArrowheads="1"/>
          </p:cNvSpPr>
          <p:nvPr/>
        </p:nvSpPr>
        <p:spPr bwMode="auto">
          <a:xfrm>
            <a:off x="4210050" y="4495800"/>
            <a:ext cx="596900" cy="336550"/>
          </a:xfrm>
          <a:custGeom>
            <a:avLst/>
            <a:gdLst>
              <a:gd name="T0" fmla="*/ 0 w 495300"/>
              <a:gd name="T1" fmla="*/ 266700 h 266700"/>
              <a:gd name="T2" fmla="*/ 495300 w 495300"/>
              <a:gd name="T3" fmla="*/ 266700 h 266700"/>
              <a:gd name="T4" fmla="*/ 177800 w 495300"/>
              <a:gd name="T5" fmla="*/ 0 h 266700"/>
              <a:gd name="T6" fmla="*/ 0 w 495300"/>
              <a:gd name="T7" fmla="*/ 266700 h 266700"/>
              <a:gd name="T8" fmla="*/ 0 60000 65536"/>
              <a:gd name="T9" fmla="*/ 0 60000 65536"/>
              <a:gd name="T10" fmla="*/ 0 60000 65536"/>
              <a:gd name="T11" fmla="*/ 0 60000 65536"/>
              <a:gd name="T12" fmla="*/ 0 w 495300"/>
              <a:gd name="T13" fmla="*/ 0 h 266700"/>
              <a:gd name="T14" fmla="*/ 495300 w 495300"/>
              <a:gd name="T15" fmla="*/ 266700 h 266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300" h="266700">
                <a:moveTo>
                  <a:pt x="0" y="266700"/>
                </a:moveTo>
                <a:lnTo>
                  <a:pt x="495300" y="266700"/>
                </a:lnTo>
                <a:lnTo>
                  <a:pt x="177800" y="0"/>
                </a:lnTo>
                <a:lnTo>
                  <a:pt x="0" y="266700"/>
                </a:lnTo>
                <a:close/>
              </a:path>
            </a:pathLst>
          </a:custGeom>
          <a:solidFill>
            <a:srgbClr val="5D0B2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2" name="任意多边形 18"/>
          <p:cNvSpPr>
            <a:spLocks noChangeArrowheads="1"/>
          </p:cNvSpPr>
          <p:nvPr/>
        </p:nvSpPr>
        <p:spPr bwMode="auto">
          <a:xfrm>
            <a:off x="3092450" y="-101600"/>
            <a:ext cx="488950" cy="1384300"/>
          </a:xfrm>
          <a:custGeom>
            <a:avLst/>
            <a:gdLst>
              <a:gd name="T0" fmla="*/ 0 w 457200"/>
              <a:gd name="T1" fmla="*/ 0 h 1358900"/>
              <a:gd name="T2" fmla="*/ 457200 w 457200"/>
              <a:gd name="T3" fmla="*/ 1358900 h 1358900"/>
              <a:gd name="T4" fmla="*/ 127000 w 457200"/>
              <a:gd name="T5" fmla="*/ 1181100 h 1358900"/>
              <a:gd name="T6" fmla="*/ 0 w 457200"/>
              <a:gd name="T7" fmla="*/ 0 h 1358900"/>
              <a:gd name="T8" fmla="*/ 0 60000 65536"/>
              <a:gd name="T9" fmla="*/ 0 60000 65536"/>
              <a:gd name="T10" fmla="*/ 0 60000 65536"/>
              <a:gd name="T11" fmla="*/ 0 60000 65536"/>
              <a:gd name="T12" fmla="*/ 0 w 457200"/>
              <a:gd name="T13" fmla="*/ 0 h 1358900"/>
              <a:gd name="T14" fmla="*/ 457200 w 457200"/>
              <a:gd name="T15" fmla="*/ 1358900 h 13589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57200" h="1358900">
                <a:moveTo>
                  <a:pt x="0" y="0"/>
                </a:moveTo>
                <a:lnTo>
                  <a:pt x="457200" y="1358900"/>
                </a:lnTo>
                <a:lnTo>
                  <a:pt x="127000" y="1181100"/>
                </a:lnTo>
                <a:lnTo>
                  <a:pt x="0" y="0"/>
                </a:lnTo>
                <a:close/>
              </a:path>
            </a:pathLst>
          </a:custGeom>
          <a:solidFill>
            <a:srgbClr val="26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3" name="任意多边形 48"/>
          <p:cNvSpPr>
            <a:spLocks noChangeArrowheads="1"/>
          </p:cNvSpPr>
          <p:nvPr/>
        </p:nvSpPr>
        <p:spPr bwMode="auto">
          <a:xfrm rot="303070">
            <a:off x="4429125" y="4800600"/>
            <a:ext cx="522288" cy="365125"/>
          </a:xfrm>
          <a:custGeom>
            <a:avLst/>
            <a:gdLst>
              <a:gd name="T0" fmla="*/ 311150 w 476250"/>
              <a:gd name="T1" fmla="*/ 0 h 311150"/>
              <a:gd name="T2" fmla="*/ 476250 w 476250"/>
              <a:gd name="T3" fmla="*/ 273050 h 311150"/>
              <a:gd name="T4" fmla="*/ 0 w 476250"/>
              <a:gd name="T5" fmla="*/ 311150 h 311150"/>
              <a:gd name="T6" fmla="*/ 311150 w 476250"/>
              <a:gd name="T7" fmla="*/ 0 h 311150"/>
              <a:gd name="T8" fmla="*/ 0 60000 65536"/>
              <a:gd name="T9" fmla="*/ 0 60000 65536"/>
              <a:gd name="T10" fmla="*/ 0 60000 65536"/>
              <a:gd name="T11" fmla="*/ 0 60000 65536"/>
              <a:gd name="T12" fmla="*/ 0 w 476250"/>
              <a:gd name="T13" fmla="*/ 0 h 311150"/>
              <a:gd name="T14" fmla="*/ 476250 w 476250"/>
              <a:gd name="T15" fmla="*/ 311150 h 3111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76250" h="311150">
                <a:moveTo>
                  <a:pt x="311150" y="0"/>
                </a:moveTo>
                <a:lnTo>
                  <a:pt x="476250" y="273050"/>
                </a:lnTo>
                <a:lnTo>
                  <a:pt x="0" y="311150"/>
                </a:lnTo>
                <a:lnTo>
                  <a:pt x="311150" y="0"/>
                </a:lnTo>
                <a:close/>
              </a:path>
            </a:pathLst>
          </a:custGeom>
          <a:solidFill>
            <a:srgbClr val="A21F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4" name="任意多边形 37"/>
          <p:cNvSpPr>
            <a:spLocks noChangeArrowheads="1"/>
          </p:cNvSpPr>
          <p:nvPr/>
        </p:nvSpPr>
        <p:spPr bwMode="auto">
          <a:xfrm>
            <a:off x="3886200" y="4057650"/>
            <a:ext cx="749300" cy="381000"/>
          </a:xfrm>
          <a:custGeom>
            <a:avLst/>
            <a:gdLst>
              <a:gd name="T0" fmla="*/ 0 w 673100"/>
              <a:gd name="T1" fmla="*/ 6350 h 349250"/>
              <a:gd name="T2" fmla="*/ 673100 w 673100"/>
              <a:gd name="T3" fmla="*/ 349250 h 349250"/>
              <a:gd name="T4" fmla="*/ 520700 w 673100"/>
              <a:gd name="T5" fmla="*/ 0 h 349250"/>
              <a:gd name="T6" fmla="*/ 0 w 673100"/>
              <a:gd name="T7" fmla="*/ 6350 h 349250"/>
              <a:gd name="T8" fmla="*/ 0 60000 65536"/>
              <a:gd name="T9" fmla="*/ 0 60000 65536"/>
              <a:gd name="T10" fmla="*/ 0 60000 65536"/>
              <a:gd name="T11" fmla="*/ 0 60000 65536"/>
              <a:gd name="T12" fmla="*/ 0 w 673100"/>
              <a:gd name="T13" fmla="*/ 0 h 349250"/>
              <a:gd name="T14" fmla="*/ 673100 w 673100"/>
              <a:gd name="T15" fmla="*/ 349250 h 3492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3100" h="349250">
                <a:moveTo>
                  <a:pt x="0" y="6350"/>
                </a:moveTo>
                <a:lnTo>
                  <a:pt x="673100" y="349250"/>
                </a:lnTo>
                <a:lnTo>
                  <a:pt x="520700" y="0"/>
                </a:lnTo>
                <a:lnTo>
                  <a:pt x="0" y="635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任意多边形 44"/>
          <p:cNvSpPr>
            <a:spLocks noChangeArrowheads="1"/>
          </p:cNvSpPr>
          <p:nvPr/>
        </p:nvSpPr>
        <p:spPr bwMode="auto">
          <a:xfrm>
            <a:off x="3263900" y="4921250"/>
            <a:ext cx="1187450" cy="222250"/>
          </a:xfrm>
          <a:custGeom>
            <a:avLst/>
            <a:gdLst>
              <a:gd name="T0" fmla="*/ 0 w 1136650"/>
              <a:gd name="T1" fmla="*/ 0 h 222250"/>
              <a:gd name="T2" fmla="*/ 101600 w 1136650"/>
              <a:gd name="T3" fmla="*/ 222250 h 222250"/>
              <a:gd name="T4" fmla="*/ 1136650 w 1136650"/>
              <a:gd name="T5" fmla="*/ 222250 h 222250"/>
              <a:gd name="T6" fmla="*/ 0 w 1136650"/>
              <a:gd name="T7" fmla="*/ 0 h 222250"/>
              <a:gd name="T8" fmla="*/ 0 60000 65536"/>
              <a:gd name="T9" fmla="*/ 0 60000 65536"/>
              <a:gd name="T10" fmla="*/ 0 60000 65536"/>
              <a:gd name="T11" fmla="*/ 0 60000 65536"/>
              <a:gd name="T12" fmla="*/ 0 w 1136650"/>
              <a:gd name="T13" fmla="*/ 0 h 222250"/>
              <a:gd name="T14" fmla="*/ 1136650 w 1136650"/>
              <a:gd name="T15" fmla="*/ 222250 h 2222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36650" h="222250">
                <a:moveTo>
                  <a:pt x="0" y="0"/>
                </a:moveTo>
                <a:lnTo>
                  <a:pt x="101600" y="222250"/>
                </a:lnTo>
                <a:lnTo>
                  <a:pt x="1136650" y="222250"/>
                </a:lnTo>
                <a:lnTo>
                  <a:pt x="0" y="0"/>
                </a:lnTo>
                <a:close/>
              </a:path>
            </a:pathLst>
          </a:custGeom>
          <a:solidFill>
            <a:srgbClr val="E9413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6" name="任意多边形 38"/>
          <p:cNvSpPr>
            <a:spLocks noChangeArrowheads="1"/>
          </p:cNvSpPr>
          <p:nvPr/>
        </p:nvSpPr>
        <p:spPr bwMode="auto">
          <a:xfrm>
            <a:off x="3302000" y="4546600"/>
            <a:ext cx="984250" cy="400050"/>
          </a:xfrm>
          <a:custGeom>
            <a:avLst/>
            <a:gdLst>
              <a:gd name="T0" fmla="*/ 298450 w 984250"/>
              <a:gd name="T1" fmla="*/ 0 h 374650"/>
              <a:gd name="T2" fmla="*/ 0 w 984250"/>
              <a:gd name="T3" fmla="*/ 374650 h 374650"/>
              <a:gd name="T4" fmla="*/ 984250 w 984250"/>
              <a:gd name="T5" fmla="*/ 266700 h 374650"/>
              <a:gd name="T6" fmla="*/ 298450 w 984250"/>
              <a:gd name="T7" fmla="*/ 0 h 374650"/>
              <a:gd name="T8" fmla="*/ 0 60000 65536"/>
              <a:gd name="T9" fmla="*/ 0 60000 65536"/>
              <a:gd name="T10" fmla="*/ 0 60000 65536"/>
              <a:gd name="T11" fmla="*/ 0 60000 65536"/>
              <a:gd name="T12" fmla="*/ 0 w 984250"/>
              <a:gd name="T13" fmla="*/ 0 h 374650"/>
              <a:gd name="T14" fmla="*/ 984250 w 984250"/>
              <a:gd name="T15" fmla="*/ 374650 h 3746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984250" h="374650">
                <a:moveTo>
                  <a:pt x="298450" y="0"/>
                </a:moveTo>
                <a:lnTo>
                  <a:pt x="0" y="374650"/>
                </a:lnTo>
                <a:lnTo>
                  <a:pt x="984250" y="266700"/>
                </a:lnTo>
                <a:lnTo>
                  <a:pt x="298450" y="0"/>
                </a:lnTo>
                <a:close/>
              </a:path>
            </a:pathLst>
          </a:custGeom>
          <a:solidFill>
            <a:srgbClr val="E727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7" name="任意多边形 27"/>
          <p:cNvSpPr>
            <a:spLocks noChangeArrowheads="1"/>
          </p:cNvSpPr>
          <p:nvPr/>
        </p:nvSpPr>
        <p:spPr bwMode="auto">
          <a:xfrm>
            <a:off x="3060700" y="2228850"/>
            <a:ext cx="679450" cy="514350"/>
          </a:xfrm>
          <a:custGeom>
            <a:avLst/>
            <a:gdLst>
              <a:gd name="T0" fmla="*/ 0 w 622300"/>
              <a:gd name="T1" fmla="*/ 0 h 457200"/>
              <a:gd name="T2" fmla="*/ 412750 w 622300"/>
              <a:gd name="T3" fmla="*/ 76200 h 457200"/>
              <a:gd name="T4" fmla="*/ 622300 w 622300"/>
              <a:gd name="T5" fmla="*/ 457200 h 457200"/>
              <a:gd name="T6" fmla="*/ 0 w 622300"/>
              <a:gd name="T7" fmla="*/ 0 h 457200"/>
              <a:gd name="T8" fmla="*/ 0 60000 65536"/>
              <a:gd name="T9" fmla="*/ 0 60000 65536"/>
              <a:gd name="T10" fmla="*/ 0 60000 65536"/>
              <a:gd name="T11" fmla="*/ 0 60000 65536"/>
              <a:gd name="T12" fmla="*/ 0 w 622300"/>
              <a:gd name="T13" fmla="*/ 0 h 457200"/>
              <a:gd name="T14" fmla="*/ 622300 w 622300"/>
              <a:gd name="T15" fmla="*/ 457200 h 457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22300" h="457200">
                <a:moveTo>
                  <a:pt x="0" y="0"/>
                </a:moveTo>
                <a:lnTo>
                  <a:pt x="412750" y="76200"/>
                </a:lnTo>
                <a:lnTo>
                  <a:pt x="622300" y="457200"/>
                </a:lnTo>
                <a:lnTo>
                  <a:pt x="0" y="0"/>
                </a:lnTo>
                <a:close/>
              </a:path>
            </a:pathLst>
          </a:custGeom>
          <a:solidFill>
            <a:srgbClr val="4DC5C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8" name="任意多边形 23"/>
          <p:cNvSpPr>
            <a:spLocks noChangeArrowheads="1"/>
          </p:cNvSpPr>
          <p:nvPr/>
        </p:nvSpPr>
        <p:spPr bwMode="auto">
          <a:xfrm>
            <a:off x="3067050" y="1492250"/>
            <a:ext cx="615950" cy="749300"/>
          </a:xfrm>
          <a:custGeom>
            <a:avLst/>
            <a:gdLst>
              <a:gd name="T0" fmla="*/ 25400 w 590550"/>
              <a:gd name="T1" fmla="*/ 0 h 704850"/>
              <a:gd name="T2" fmla="*/ 590550 w 590550"/>
              <a:gd name="T3" fmla="*/ 76200 h 704850"/>
              <a:gd name="T4" fmla="*/ 0 w 590550"/>
              <a:gd name="T5" fmla="*/ 704850 h 704850"/>
              <a:gd name="T6" fmla="*/ 25400 w 590550"/>
              <a:gd name="T7" fmla="*/ 0 h 704850"/>
              <a:gd name="T8" fmla="*/ 0 60000 65536"/>
              <a:gd name="T9" fmla="*/ 0 60000 65536"/>
              <a:gd name="T10" fmla="*/ 0 60000 65536"/>
              <a:gd name="T11" fmla="*/ 0 60000 65536"/>
              <a:gd name="T12" fmla="*/ 0 w 590550"/>
              <a:gd name="T13" fmla="*/ 0 h 704850"/>
              <a:gd name="T14" fmla="*/ 590550 w 590550"/>
              <a:gd name="T15" fmla="*/ 704850 h 7048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0550" h="704850">
                <a:moveTo>
                  <a:pt x="25400" y="0"/>
                </a:moveTo>
                <a:lnTo>
                  <a:pt x="590550" y="76200"/>
                </a:lnTo>
                <a:lnTo>
                  <a:pt x="0" y="704850"/>
                </a:lnTo>
                <a:lnTo>
                  <a:pt x="25400" y="0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9" name="任意多边形 22"/>
          <p:cNvSpPr>
            <a:spLocks noChangeArrowheads="1"/>
          </p:cNvSpPr>
          <p:nvPr/>
        </p:nvSpPr>
        <p:spPr bwMode="auto">
          <a:xfrm>
            <a:off x="3079750" y="1250950"/>
            <a:ext cx="590550" cy="330200"/>
          </a:xfrm>
          <a:custGeom>
            <a:avLst/>
            <a:gdLst>
              <a:gd name="T0" fmla="*/ 0 w 590550"/>
              <a:gd name="T1" fmla="*/ 279400 h 330200"/>
              <a:gd name="T2" fmla="*/ 482600 w 590550"/>
              <a:gd name="T3" fmla="*/ 0 h 330200"/>
              <a:gd name="T4" fmla="*/ 590550 w 590550"/>
              <a:gd name="T5" fmla="*/ 330200 h 330200"/>
              <a:gd name="T6" fmla="*/ 0 w 590550"/>
              <a:gd name="T7" fmla="*/ 279400 h 330200"/>
              <a:gd name="T8" fmla="*/ 0 60000 65536"/>
              <a:gd name="T9" fmla="*/ 0 60000 65536"/>
              <a:gd name="T10" fmla="*/ 0 60000 65536"/>
              <a:gd name="T11" fmla="*/ 0 60000 65536"/>
              <a:gd name="T12" fmla="*/ 0 w 590550"/>
              <a:gd name="T13" fmla="*/ 0 h 330200"/>
              <a:gd name="T14" fmla="*/ 590550 w 590550"/>
              <a:gd name="T15" fmla="*/ 330200 h 330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0550" h="330200">
                <a:moveTo>
                  <a:pt x="0" y="279400"/>
                </a:moveTo>
                <a:lnTo>
                  <a:pt x="482600" y="0"/>
                </a:lnTo>
                <a:lnTo>
                  <a:pt x="590550" y="330200"/>
                </a:lnTo>
                <a:lnTo>
                  <a:pt x="0" y="279400"/>
                </a:lnTo>
                <a:close/>
              </a:path>
            </a:pathLst>
          </a:custGeom>
          <a:solidFill>
            <a:srgbClr val="57C8E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0" name="任意多边形 45"/>
          <p:cNvSpPr>
            <a:spLocks noChangeArrowheads="1"/>
          </p:cNvSpPr>
          <p:nvPr/>
        </p:nvSpPr>
        <p:spPr bwMode="auto">
          <a:xfrm>
            <a:off x="3251200" y="4927600"/>
            <a:ext cx="177800" cy="228600"/>
          </a:xfrm>
          <a:custGeom>
            <a:avLst/>
            <a:gdLst>
              <a:gd name="T0" fmla="*/ 50800 w 177800"/>
              <a:gd name="T1" fmla="*/ 0 h 228600"/>
              <a:gd name="T2" fmla="*/ 0 w 177800"/>
              <a:gd name="T3" fmla="*/ 228600 h 228600"/>
              <a:gd name="T4" fmla="*/ 177800 w 177800"/>
              <a:gd name="T5" fmla="*/ 228600 h 228600"/>
              <a:gd name="T6" fmla="*/ 50800 w 177800"/>
              <a:gd name="T7" fmla="*/ 0 h 228600"/>
              <a:gd name="T8" fmla="*/ 0 60000 65536"/>
              <a:gd name="T9" fmla="*/ 0 60000 65536"/>
              <a:gd name="T10" fmla="*/ 0 60000 65536"/>
              <a:gd name="T11" fmla="*/ 0 60000 65536"/>
              <a:gd name="T12" fmla="*/ 0 w 177800"/>
              <a:gd name="T13" fmla="*/ 0 h 228600"/>
              <a:gd name="T14" fmla="*/ 177800 w 177800"/>
              <a:gd name="T15" fmla="*/ 228600 h 228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77800" h="228600">
                <a:moveTo>
                  <a:pt x="50800" y="0"/>
                </a:moveTo>
                <a:lnTo>
                  <a:pt x="0" y="228600"/>
                </a:lnTo>
                <a:lnTo>
                  <a:pt x="177800" y="228600"/>
                </a:lnTo>
                <a:lnTo>
                  <a:pt x="50800" y="0"/>
                </a:lnTo>
                <a:close/>
              </a:path>
            </a:pathLst>
          </a:custGeom>
          <a:solidFill>
            <a:srgbClr val="EB6323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1" name="任意多边形 10"/>
          <p:cNvSpPr>
            <a:spLocks noChangeArrowheads="1"/>
          </p:cNvSpPr>
          <p:nvPr/>
        </p:nvSpPr>
        <p:spPr bwMode="auto">
          <a:xfrm>
            <a:off x="2106613" y="-44450"/>
            <a:ext cx="325437" cy="723900"/>
          </a:xfrm>
          <a:custGeom>
            <a:avLst/>
            <a:gdLst>
              <a:gd name="T0" fmla="*/ 20272 w 325072"/>
              <a:gd name="T1" fmla="*/ 0 h 723900"/>
              <a:gd name="T2" fmla="*/ 102822 w 325072"/>
              <a:gd name="T3" fmla="*/ 19050 h 723900"/>
              <a:gd name="T4" fmla="*/ 325072 w 325072"/>
              <a:gd name="T5" fmla="*/ 723900 h 723900"/>
              <a:gd name="T6" fmla="*/ 1222 w 325072"/>
              <a:gd name="T7" fmla="*/ 565150 h 723900"/>
              <a:gd name="T8" fmla="*/ 20272 w 325072"/>
              <a:gd name="T9" fmla="*/ 0 h 7239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325072"/>
              <a:gd name="T16" fmla="*/ 0 h 723900"/>
              <a:gd name="T17" fmla="*/ 325072 w 325072"/>
              <a:gd name="T18" fmla="*/ 723900 h 7239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325072" h="723900">
                <a:moveTo>
                  <a:pt x="20272" y="0"/>
                </a:moveTo>
                <a:lnTo>
                  <a:pt x="102822" y="19050"/>
                </a:lnTo>
                <a:lnTo>
                  <a:pt x="325072" y="723900"/>
                </a:lnTo>
                <a:lnTo>
                  <a:pt x="1222" y="565150"/>
                </a:lnTo>
                <a:cubicBezTo>
                  <a:pt x="-895" y="372533"/>
                  <a:pt x="-3011" y="179917"/>
                  <a:pt x="20272" y="0"/>
                </a:cubicBezTo>
                <a:close/>
              </a:path>
            </a:pathLst>
          </a:custGeom>
          <a:solidFill>
            <a:srgbClr val="21BDE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2" name="任意多边形 5"/>
          <p:cNvSpPr>
            <a:spLocks noChangeArrowheads="1"/>
          </p:cNvSpPr>
          <p:nvPr/>
        </p:nvSpPr>
        <p:spPr bwMode="auto">
          <a:xfrm>
            <a:off x="1758950" y="6350"/>
            <a:ext cx="1835150" cy="5156200"/>
          </a:xfrm>
          <a:custGeom>
            <a:avLst/>
            <a:gdLst>
              <a:gd name="T0" fmla="*/ 0 w 1835150"/>
              <a:gd name="T1" fmla="*/ 0 h 5156200"/>
              <a:gd name="T2" fmla="*/ 374650 w 1835150"/>
              <a:gd name="T3" fmla="*/ 508000 h 5156200"/>
              <a:gd name="T4" fmla="*/ 1339850 w 1835150"/>
              <a:gd name="T5" fmla="*/ 1555750 h 5156200"/>
              <a:gd name="T6" fmla="*/ 1333500 w 1835150"/>
              <a:gd name="T7" fmla="*/ 2228850 h 5156200"/>
              <a:gd name="T8" fmla="*/ 1498600 w 1835150"/>
              <a:gd name="T9" fmla="*/ 3536950 h 5156200"/>
              <a:gd name="T10" fmla="*/ 1835150 w 1835150"/>
              <a:gd name="T11" fmla="*/ 4559300 h 5156200"/>
              <a:gd name="T12" fmla="*/ 1568450 w 1835150"/>
              <a:gd name="T13" fmla="*/ 4940300 h 5156200"/>
              <a:gd name="T14" fmla="*/ 1504950 w 1835150"/>
              <a:gd name="T15" fmla="*/ 5137150 h 5156200"/>
              <a:gd name="T16" fmla="*/ 12700 w 1835150"/>
              <a:gd name="T17" fmla="*/ 5156200 h 5156200"/>
              <a:gd name="T18" fmla="*/ 0 w 1835150"/>
              <a:gd name="T19" fmla="*/ 0 h 5156200"/>
              <a:gd name="T20" fmla="*/ 0 60000 65536"/>
              <a:gd name="T21" fmla="*/ 0 60000 65536"/>
              <a:gd name="T22" fmla="*/ 0 60000 65536"/>
              <a:gd name="T23" fmla="*/ 0 60000 65536"/>
              <a:gd name="T24" fmla="*/ 0 60000 65536"/>
              <a:gd name="T25" fmla="*/ 0 60000 65536"/>
              <a:gd name="T26" fmla="*/ 0 60000 65536"/>
              <a:gd name="T27" fmla="*/ 0 60000 65536"/>
              <a:gd name="T28" fmla="*/ 0 60000 65536"/>
              <a:gd name="T29" fmla="*/ 0 60000 65536"/>
              <a:gd name="T30" fmla="*/ 0 w 1835150"/>
              <a:gd name="T31" fmla="*/ 0 h 5156200"/>
              <a:gd name="T32" fmla="*/ 1835150 w 1835150"/>
              <a:gd name="T33" fmla="*/ 5156200 h 5156200"/>
            </a:gdLst>
            <a:ahLst/>
            <a:cxnLst>
              <a:cxn ang="T20">
                <a:pos x="T0" y="T1"/>
              </a:cxn>
              <a:cxn ang="T21">
                <a:pos x="T2" y="T3"/>
              </a:cxn>
              <a:cxn ang="T22">
                <a:pos x="T4" y="T5"/>
              </a:cxn>
              <a:cxn ang="T23">
                <a:pos x="T6" y="T7"/>
              </a:cxn>
              <a:cxn ang="T24">
                <a:pos x="T8" y="T9"/>
              </a:cxn>
              <a:cxn ang="T25">
                <a:pos x="T10" y="T11"/>
              </a:cxn>
              <a:cxn ang="T26">
                <a:pos x="T12" y="T13"/>
              </a:cxn>
              <a:cxn ang="T27">
                <a:pos x="T14" y="T15"/>
              </a:cxn>
              <a:cxn ang="T28">
                <a:pos x="T16" y="T17"/>
              </a:cxn>
              <a:cxn ang="T29">
                <a:pos x="T18" y="T19"/>
              </a:cxn>
            </a:cxnLst>
            <a:rect l="T30" t="T31" r="T32" b="T33"/>
            <a:pathLst>
              <a:path w="1835150" h="5156200">
                <a:moveTo>
                  <a:pt x="0" y="0"/>
                </a:moveTo>
                <a:lnTo>
                  <a:pt x="374650" y="508000"/>
                </a:lnTo>
                <a:lnTo>
                  <a:pt x="1339850" y="1555750"/>
                </a:lnTo>
                <a:cubicBezTo>
                  <a:pt x="1337733" y="1780117"/>
                  <a:pt x="1335617" y="2004483"/>
                  <a:pt x="1333500" y="2228850"/>
                </a:cubicBezTo>
                <a:lnTo>
                  <a:pt x="1498600" y="3536950"/>
                </a:lnTo>
                <a:lnTo>
                  <a:pt x="1835150" y="4559300"/>
                </a:lnTo>
                <a:lnTo>
                  <a:pt x="1568450" y="4940300"/>
                </a:lnTo>
                <a:lnTo>
                  <a:pt x="1504950" y="5137150"/>
                </a:lnTo>
                <a:lnTo>
                  <a:pt x="12700" y="5156200"/>
                </a:lnTo>
                <a:cubicBezTo>
                  <a:pt x="8467" y="3437467"/>
                  <a:pt x="4233" y="1718733"/>
                  <a:pt x="0" y="0"/>
                </a:cubicBezTo>
                <a:close/>
              </a:path>
            </a:pathLst>
          </a:cu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3" name="任意多边形 8"/>
          <p:cNvSpPr>
            <a:spLocks noChangeArrowheads="1"/>
          </p:cNvSpPr>
          <p:nvPr/>
        </p:nvSpPr>
        <p:spPr bwMode="auto">
          <a:xfrm>
            <a:off x="1720850" y="-25400"/>
            <a:ext cx="400050" cy="520700"/>
          </a:xfrm>
          <a:custGeom>
            <a:avLst/>
            <a:gdLst>
              <a:gd name="T0" fmla="*/ 0 w 400050"/>
              <a:gd name="T1" fmla="*/ 0 h 501650"/>
              <a:gd name="T2" fmla="*/ 133350 w 400050"/>
              <a:gd name="T3" fmla="*/ 19050 h 501650"/>
              <a:gd name="T4" fmla="*/ 400050 w 400050"/>
              <a:gd name="T5" fmla="*/ 501650 h 501650"/>
              <a:gd name="T6" fmla="*/ 0 w 400050"/>
              <a:gd name="T7" fmla="*/ 0 h 501650"/>
              <a:gd name="T8" fmla="*/ 0 60000 65536"/>
              <a:gd name="T9" fmla="*/ 0 60000 65536"/>
              <a:gd name="T10" fmla="*/ 0 60000 65536"/>
              <a:gd name="T11" fmla="*/ 0 60000 65536"/>
              <a:gd name="T12" fmla="*/ 0 w 400050"/>
              <a:gd name="T13" fmla="*/ 0 h 501650"/>
              <a:gd name="T14" fmla="*/ 400050 w 400050"/>
              <a:gd name="T15" fmla="*/ 501650 h 5016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00050" h="501650">
                <a:moveTo>
                  <a:pt x="0" y="0"/>
                </a:moveTo>
                <a:lnTo>
                  <a:pt x="133350" y="19050"/>
                </a:lnTo>
                <a:lnTo>
                  <a:pt x="400050" y="501650"/>
                </a:lnTo>
                <a:lnTo>
                  <a:pt x="0" y="0"/>
                </a:lnTo>
                <a:close/>
              </a:path>
            </a:pathLst>
          </a:custGeom>
          <a:solidFill>
            <a:srgbClr val="0AAEC5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4" name="任意多边形 9"/>
          <p:cNvSpPr>
            <a:spLocks noChangeArrowheads="1"/>
          </p:cNvSpPr>
          <p:nvPr/>
        </p:nvSpPr>
        <p:spPr bwMode="auto">
          <a:xfrm>
            <a:off x="1847850" y="-12700"/>
            <a:ext cx="279400" cy="514350"/>
          </a:xfrm>
          <a:custGeom>
            <a:avLst/>
            <a:gdLst>
              <a:gd name="T0" fmla="*/ 0 w 279400"/>
              <a:gd name="T1" fmla="*/ 12700 h 514350"/>
              <a:gd name="T2" fmla="*/ 279400 w 279400"/>
              <a:gd name="T3" fmla="*/ 0 h 514350"/>
              <a:gd name="T4" fmla="*/ 273050 w 279400"/>
              <a:gd name="T5" fmla="*/ 514350 h 514350"/>
              <a:gd name="T6" fmla="*/ 0 w 279400"/>
              <a:gd name="T7" fmla="*/ 12700 h 514350"/>
              <a:gd name="T8" fmla="*/ 0 60000 65536"/>
              <a:gd name="T9" fmla="*/ 0 60000 65536"/>
              <a:gd name="T10" fmla="*/ 0 60000 65536"/>
              <a:gd name="T11" fmla="*/ 0 60000 65536"/>
              <a:gd name="T12" fmla="*/ 0 w 279400"/>
              <a:gd name="T13" fmla="*/ 0 h 514350"/>
              <a:gd name="T14" fmla="*/ 279400 w 279400"/>
              <a:gd name="T15" fmla="*/ 514350 h 5143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79400" h="514350">
                <a:moveTo>
                  <a:pt x="0" y="12700"/>
                </a:moveTo>
                <a:lnTo>
                  <a:pt x="279400" y="0"/>
                </a:lnTo>
                <a:cubicBezTo>
                  <a:pt x="277283" y="171450"/>
                  <a:pt x="275167" y="342900"/>
                  <a:pt x="273050" y="514350"/>
                </a:cubicBezTo>
                <a:lnTo>
                  <a:pt x="0" y="12700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5" name="任意多边形 11"/>
          <p:cNvSpPr>
            <a:spLocks noChangeArrowheads="1"/>
          </p:cNvSpPr>
          <p:nvPr/>
        </p:nvSpPr>
        <p:spPr bwMode="auto">
          <a:xfrm>
            <a:off x="2133600" y="527050"/>
            <a:ext cx="368300" cy="184150"/>
          </a:xfrm>
          <a:custGeom>
            <a:avLst/>
            <a:gdLst>
              <a:gd name="T0" fmla="*/ 0 w 368300"/>
              <a:gd name="T1" fmla="*/ 0 h 184150"/>
              <a:gd name="T2" fmla="*/ 368300 w 368300"/>
              <a:gd name="T3" fmla="*/ 177800 h 184150"/>
              <a:gd name="T4" fmla="*/ 152400 w 368300"/>
              <a:gd name="T5" fmla="*/ 184150 h 184150"/>
              <a:gd name="T6" fmla="*/ 0 w 368300"/>
              <a:gd name="T7" fmla="*/ 0 h 184150"/>
              <a:gd name="T8" fmla="*/ 0 60000 65536"/>
              <a:gd name="T9" fmla="*/ 0 60000 65536"/>
              <a:gd name="T10" fmla="*/ 0 60000 65536"/>
              <a:gd name="T11" fmla="*/ 0 60000 65536"/>
              <a:gd name="T12" fmla="*/ 0 w 368300"/>
              <a:gd name="T13" fmla="*/ 0 h 184150"/>
              <a:gd name="T14" fmla="*/ 368300 w 368300"/>
              <a:gd name="T15" fmla="*/ 184150 h 1841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68300" h="184150">
                <a:moveTo>
                  <a:pt x="0" y="0"/>
                </a:moveTo>
                <a:lnTo>
                  <a:pt x="368300" y="177800"/>
                </a:lnTo>
                <a:lnTo>
                  <a:pt x="152400" y="184150"/>
                </a:lnTo>
                <a:lnTo>
                  <a:pt x="0" y="0"/>
                </a:lnTo>
                <a:close/>
              </a:path>
            </a:pathLst>
          </a:custGeom>
          <a:solidFill>
            <a:srgbClr val="2198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6" name="任意多边形 12"/>
          <p:cNvSpPr>
            <a:spLocks noChangeArrowheads="1"/>
          </p:cNvSpPr>
          <p:nvPr/>
        </p:nvSpPr>
        <p:spPr bwMode="auto">
          <a:xfrm>
            <a:off x="2279650" y="692150"/>
            <a:ext cx="958850" cy="876300"/>
          </a:xfrm>
          <a:custGeom>
            <a:avLst/>
            <a:gdLst>
              <a:gd name="T0" fmla="*/ 222250 w 958850"/>
              <a:gd name="T1" fmla="*/ 0 h 876300"/>
              <a:gd name="T2" fmla="*/ 958850 w 958850"/>
              <a:gd name="T3" fmla="*/ 393700 h 876300"/>
              <a:gd name="T4" fmla="*/ 819150 w 958850"/>
              <a:gd name="T5" fmla="*/ 876300 h 876300"/>
              <a:gd name="T6" fmla="*/ 0 w 958850"/>
              <a:gd name="T7" fmla="*/ 6350 h 876300"/>
              <a:gd name="T8" fmla="*/ 222250 w 958850"/>
              <a:gd name="T9" fmla="*/ 0 h 8763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958850"/>
              <a:gd name="T16" fmla="*/ 0 h 876300"/>
              <a:gd name="T17" fmla="*/ 958850 w 958850"/>
              <a:gd name="T18" fmla="*/ 876300 h 8763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958850" h="876300">
                <a:moveTo>
                  <a:pt x="222250" y="0"/>
                </a:moveTo>
                <a:lnTo>
                  <a:pt x="958850" y="393700"/>
                </a:lnTo>
                <a:lnTo>
                  <a:pt x="819150" y="876300"/>
                </a:lnTo>
                <a:lnTo>
                  <a:pt x="0" y="6350"/>
                </a:lnTo>
                <a:lnTo>
                  <a:pt x="222250" y="0"/>
                </a:lnTo>
                <a:close/>
              </a:path>
            </a:pathLst>
          </a:custGeom>
          <a:solidFill>
            <a:srgbClr val="17B7D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7" name="任意多边形 13"/>
          <p:cNvSpPr>
            <a:spLocks noChangeArrowheads="1"/>
          </p:cNvSpPr>
          <p:nvPr/>
        </p:nvSpPr>
        <p:spPr bwMode="auto">
          <a:xfrm>
            <a:off x="3086100" y="1092200"/>
            <a:ext cx="482600" cy="444500"/>
          </a:xfrm>
          <a:custGeom>
            <a:avLst/>
            <a:gdLst>
              <a:gd name="T0" fmla="*/ 146050 w 482600"/>
              <a:gd name="T1" fmla="*/ 0 h 444500"/>
              <a:gd name="T2" fmla="*/ 482600 w 482600"/>
              <a:gd name="T3" fmla="*/ 171450 h 444500"/>
              <a:gd name="T4" fmla="*/ 0 w 482600"/>
              <a:gd name="T5" fmla="*/ 444500 h 444500"/>
              <a:gd name="T6" fmla="*/ 146050 w 482600"/>
              <a:gd name="T7" fmla="*/ 0 h 444500"/>
              <a:gd name="T8" fmla="*/ 0 60000 65536"/>
              <a:gd name="T9" fmla="*/ 0 60000 65536"/>
              <a:gd name="T10" fmla="*/ 0 60000 65536"/>
              <a:gd name="T11" fmla="*/ 0 60000 65536"/>
              <a:gd name="T12" fmla="*/ 0 w 482600"/>
              <a:gd name="T13" fmla="*/ 0 h 444500"/>
              <a:gd name="T14" fmla="*/ 482600 w 482600"/>
              <a:gd name="T15" fmla="*/ 444500 h 4445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2600" h="444500">
                <a:moveTo>
                  <a:pt x="146050" y="0"/>
                </a:moveTo>
                <a:lnTo>
                  <a:pt x="482600" y="171450"/>
                </a:lnTo>
                <a:lnTo>
                  <a:pt x="0" y="444500"/>
                </a:lnTo>
                <a:lnTo>
                  <a:pt x="146050" y="0"/>
                </a:lnTo>
                <a:close/>
              </a:path>
            </a:pathLst>
          </a:custGeom>
          <a:solidFill>
            <a:srgbClr val="1BA8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任意多边形 15"/>
          <p:cNvSpPr>
            <a:spLocks noChangeArrowheads="1"/>
          </p:cNvSpPr>
          <p:nvPr/>
        </p:nvSpPr>
        <p:spPr bwMode="auto">
          <a:xfrm>
            <a:off x="2203450" y="-88900"/>
            <a:ext cx="400050" cy="349250"/>
          </a:xfrm>
          <a:custGeom>
            <a:avLst/>
            <a:gdLst>
              <a:gd name="T0" fmla="*/ 0 w 400050"/>
              <a:gd name="T1" fmla="*/ 50800 h 349250"/>
              <a:gd name="T2" fmla="*/ 215900 w 400050"/>
              <a:gd name="T3" fmla="*/ 0 h 349250"/>
              <a:gd name="T4" fmla="*/ 400050 w 400050"/>
              <a:gd name="T5" fmla="*/ 190500 h 349250"/>
              <a:gd name="T6" fmla="*/ 95250 w 400050"/>
              <a:gd name="T7" fmla="*/ 349250 h 349250"/>
              <a:gd name="T8" fmla="*/ 0 w 400050"/>
              <a:gd name="T9" fmla="*/ 50800 h 34925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400050"/>
              <a:gd name="T16" fmla="*/ 0 h 349250"/>
              <a:gd name="T17" fmla="*/ 400050 w 400050"/>
              <a:gd name="T18" fmla="*/ 349250 h 34925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400050" h="349250">
                <a:moveTo>
                  <a:pt x="0" y="50800"/>
                </a:moveTo>
                <a:lnTo>
                  <a:pt x="215900" y="0"/>
                </a:lnTo>
                <a:lnTo>
                  <a:pt x="400050" y="190500"/>
                </a:lnTo>
                <a:lnTo>
                  <a:pt x="95250" y="349250"/>
                </a:lnTo>
                <a:lnTo>
                  <a:pt x="0" y="50800"/>
                </a:lnTo>
                <a:close/>
              </a:path>
            </a:pathLst>
          </a:custGeom>
          <a:solidFill>
            <a:srgbClr val="69C7C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任意多边形 16"/>
          <p:cNvSpPr>
            <a:spLocks noChangeArrowheads="1"/>
          </p:cNvSpPr>
          <p:nvPr/>
        </p:nvSpPr>
        <p:spPr bwMode="auto">
          <a:xfrm>
            <a:off x="2292350" y="-152400"/>
            <a:ext cx="800100" cy="800100"/>
          </a:xfrm>
          <a:custGeom>
            <a:avLst/>
            <a:gdLst>
              <a:gd name="T0" fmla="*/ 0 w 762000"/>
              <a:gd name="T1" fmla="*/ 400050 h 800100"/>
              <a:gd name="T2" fmla="*/ 120650 w 762000"/>
              <a:gd name="T3" fmla="*/ 800100 h 800100"/>
              <a:gd name="T4" fmla="*/ 762000 w 762000"/>
              <a:gd name="T5" fmla="*/ 0 h 800100"/>
              <a:gd name="T6" fmla="*/ 463550 w 762000"/>
              <a:gd name="T7" fmla="*/ 152400 h 800100"/>
              <a:gd name="T8" fmla="*/ 0 w 762000"/>
              <a:gd name="T9" fmla="*/ 400050 h 8001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762000"/>
              <a:gd name="T16" fmla="*/ 0 h 800100"/>
              <a:gd name="T17" fmla="*/ 762000 w 762000"/>
              <a:gd name="T18" fmla="*/ 800100 h 8001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762000" h="800100">
                <a:moveTo>
                  <a:pt x="0" y="400050"/>
                </a:moveTo>
                <a:lnTo>
                  <a:pt x="120650" y="800100"/>
                </a:lnTo>
                <a:lnTo>
                  <a:pt x="762000" y="0"/>
                </a:lnTo>
                <a:lnTo>
                  <a:pt x="463550" y="152400"/>
                </a:lnTo>
                <a:lnTo>
                  <a:pt x="0" y="400050"/>
                </a:lnTo>
                <a:close/>
              </a:path>
            </a:pathLst>
          </a:custGeom>
          <a:solidFill>
            <a:srgbClr val="08A8CA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任意多边形 26"/>
          <p:cNvSpPr>
            <a:spLocks noChangeArrowheads="1"/>
          </p:cNvSpPr>
          <p:nvPr/>
        </p:nvSpPr>
        <p:spPr bwMode="auto">
          <a:xfrm>
            <a:off x="3467100" y="1581150"/>
            <a:ext cx="222250" cy="1098550"/>
          </a:xfrm>
          <a:custGeom>
            <a:avLst/>
            <a:gdLst>
              <a:gd name="T0" fmla="*/ 190500 w 222250"/>
              <a:gd name="T1" fmla="*/ 0 h 1098550"/>
              <a:gd name="T2" fmla="*/ 0 w 222250"/>
              <a:gd name="T3" fmla="*/ 736600 h 1098550"/>
              <a:gd name="T4" fmla="*/ 222250 w 222250"/>
              <a:gd name="T5" fmla="*/ 1098550 h 1098550"/>
              <a:gd name="T6" fmla="*/ 190500 w 222250"/>
              <a:gd name="T7" fmla="*/ 0 h 1098550"/>
              <a:gd name="T8" fmla="*/ 0 60000 65536"/>
              <a:gd name="T9" fmla="*/ 0 60000 65536"/>
              <a:gd name="T10" fmla="*/ 0 60000 65536"/>
              <a:gd name="T11" fmla="*/ 0 60000 65536"/>
              <a:gd name="T12" fmla="*/ 0 w 222250"/>
              <a:gd name="T13" fmla="*/ 0 h 1098550"/>
              <a:gd name="T14" fmla="*/ 222250 w 222250"/>
              <a:gd name="T15" fmla="*/ 1098550 h 10985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22250" h="1098550">
                <a:moveTo>
                  <a:pt x="190500" y="0"/>
                </a:moveTo>
                <a:lnTo>
                  <a:pt x="0" y="736600"/>
                </a:lnTo>
                <a:lnTo>
                  <a:pt x="222250" y="1098550"/>
                </a:lnTo>
                <a:lnTo>
                  <a:pt x="190500" y="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1" name="任意多边形 17"/>
          <p:cNvSpPr>
            <a:spLocks noChangeArrowheads="1"/>
          </p:cNvSpPr>
          <p:nvPr/>
        </p:nvSpPr>
        <p:spPr bwMode="auto">
          <a:xfrm>
            <a:off x="2406650" y="-158750"/>
            <a:ext cx="825500" cy="1244600"/>
          </a:xfrm>
          <a:custGeom>
            <a:avLst/>
            <a:gdLst>
              <a:gd name="T0" fmla="*/ 679450 w 825500"/>
              <a:gd name="T1" fmla="*/ 0 h 1244600"/>
              <a:gd name="T2" fmla="*/ 825500 w 825500"/>
              <a:gd name="T3" fmla="*/ 1244600 h 1244600"/>
              <a:gd name="T4" fmla="*/ 0 w 825500"/>
              <a:gd name="T5" fmla="*/ 819150 h 1244600"/>
              <a:gd name="T6" fmla="*/ 679450 w 825500"/>
              <a:gd name="T7" fmla="*/ 0 h 1244600"/>
              <a:gd name="T8" fmla="*/ 0 60000 65536"/>
              <a:gd name="T9" fmla="*/ 0 60000 65536"/>
              <a:gd name="T10" fmla="*/ 0 60000 65536"/>
              <a:gd name="T11" fmla="*/ 0 60000 65536"/>
              <a:gd name="T12" fmla="*/ 0 w 825500"/>
              <a:gd name="T13" fmla="*/ 0 h 1244600"/>
              <a:gd name="T14" fmla="*/ 825500 w 825500"/>
              <a:gd name="T15" fmla="*/ 1244600 h 1244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25500" h="1244600">
                <a:moveTo>
                  <a:pt x="679450" y="0"/>
                </a:moveTo>
                <a:lnTo>
                  <a:pt x="825500" y="1244600"/>
                </a:lnTo>
                <a:lnTo>
                  <a:pt x="0" y="819150"/>
                </a:lnTo>
                <a:lnTo>
                  <a:pt x="679450" y="0"/>
                </a:lnTo>
                <a:close/>
              </a:path>
            </a:pathLst>
          </a:custGeom>
          <a:solidFill>
            <a:srgbClr val="4DC4C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2" name="任意多边形 24"/>
          <p:cNvSpPr>
            <a:spLocks noChangeArrowheads="1"/>
          </p:cNvSpPr>
          <p:nvPr/>
        </p:nvSpPr>
        <p:spPr bwMode="auto">
          <a:xfrm>
            <a:off x="3067050" y="1600200"/>
            <a:ext cx="590550" cy="717550"/>
          </a:xfrm>
          <a:custGeom>
            <a:avLst/>
            <a:gdLst>
              <a:gd name="T0" fmla="*/ 590550 w 590550"/>
              <a:gd name="T1" fmla="*/ 0 h 717550"/>
              <a:gd name="T2" fmla="*/ 412750 w 590550"/>
              <a:gd name="T3" fmla="*/ 717550 h 717550"/>
              <a:gd name="T4" fmla="*/ 0 w 590550"/>
              <a:gd name="T5" fmla="*/ 635000 h 717550"/>
              <a:gd name="T6" fmla="*/ 590550 w 590550"/>
              <a:gd name="T7" fmla="*/ 0 h 717550"/>
              <a:gd name="T8" fmla="*/ 0 60000 65536"/>
              <a:gd name="T9" fmla="*/ 0 60000 65536"/>
              <a:gd name="T10" fmla="*/ 0 60000 65536"/>
              <a:gd name="T11" fmla="*/ 0 60000 65536"/>
              <a:gd name="T12" fmla="*/ 0 w 590550"/>
              <a:gd name="T13" fmla="*/ 0 h 717550"/>
              <a:gd name="T14" fmla="*/ 590550 w 590550"/>
              <a:gd name="T15" fmla="*/ 717550 h 7175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0550" h="717550">
                <a:moveTo>
                  <a:pt x="590550" y="0"/>
                </a:moveTo>
                <a:lnTo>
                  <a:pt x="412750" y="717550"/>
                </a:lnTo>
                <a:lnTo>
                  <a:pt x="0" y="635000"/>
                </a:lnTo>
                <a:lnTo>
                  <a:pt x="590550" y="0"/>
                </a:lnTo>
                <a:close/>
              </a:path>
            </a:pathLst>
          </a:custGeom>
          <a:solidFill>
            <a:srgbClr val="1AA8B2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3" name="任意多边形 28"/>
          <p:cNvSpPr>
            <a:spLocks noChangeArrowheads="1"/>
          </p:cNvSpPr>
          <p:nvPr/>
        </p:nvSpPr>
        <p:spPr bwMode="auto">
          <a:xfrm>
            <a:off x="3073400" y="2241550"/>
            <a:ext cx="609600" cy="1295400"/>
          </a:xfrm>
          <a:custGeom>
            <a:avLst/>
            <a:gdLst>
              <a:gd name="T0" fmla="*/ 0 w 609600"/>
              <a:gd name="T1" fmla="*/ 0 h 1295400"/>
              <a:gd name="T2" fmla="*/ 609600 w 609600"/>
              <a:gd name="T3" fmla="*/ 431800 h 1295400"/>
              <a:gd name="T4" fmla="*/ 527050 w 609600"/>
              <a:gd name="T5" fmla="*/ 1295400 h 1295400"/>
              <a:gd name="T6" fmla="*/ 0 w 609600"/>
              <a:gd name="T7" fmla="*/ 0 h 1295400"/>
              <a:gd name="T8" fmla="*/ 0 60000 65536"/>
              <a:gd name="T9" fmla="*/ 0 60000 65536"/>
              <a:gd name="T10" fmla="*/ 0 60000 65536"/>
              <a:gd name="T11" fmla="*/ 0 60000 65536"/>
              <a:gd name="T12" fmla="*/ 0 w 609600"/>
              <a:gd name="T13" fmla="*/ 0 h 1295400"/>
              <a:gd name="T14" fmla="*/ 609600 w 609600"/>
              <a:gd name="T15" fmla="*/ 1295400 h 1295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09600" h="1295400">
                <a:moveTo>
                  <a:pt x="0" y="0"/>
                </a:moveTo>
                <a:lnTo>
                  <a:pt x="609600" y="431800"/>
                </a:lnTo>
                <a:lnTo>
                  <a:pt x="527050" y="1295400"/>
                </a:lnTo>
                <a:lnTo>
                  <a:pt x="0" y="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4" name="任意多边形 30"/>
          <p:cNvSpPr>
            <a:spLocks noChangeArrowheads="1"/>
          </p:cNvSpPr>
          <p:nvPr/>
        </p:nvSpPr>
        <p:spPr bwMode="auto">
          <a:xfrm>
            <a:off x="3086100" y="2273300"/>
            <a:ext cx="654050" cy="1828800"/>
          </a:xfrm>
          <a:custGeom>
            <a:avLst/>
            <a:gdLst>
              <a:gd name="T0" fmla="*/ 0 w 654050"/>
              <a:gd name="T1" fmla="*/ 0 h 1828800"/>
              <a:gd name="T2" fmla="*/ 171450 w 654050"/>
              <a:gd name="T3" fmla="*/ 1295400 h 1828800"/>
              <a:gd name="T4" fmla="*/ 654050 w 654050"/>
              <a:gd name="T5" fmla="*/ 1828800 h 1828800"/>
              <a:gd name="T6" fmla="*/ 520700 w 654050"/>
              <a:gd name="T7" fmla="*/ 1250950 h 1828800"/>
              <a:gd name="T8" fmla="*/ 0 w 654050"/>
              <a:gd name="T9" fmla="*/ 0 h 1828800"/>
              <a:gd name="T10" fmla="*/ 0 60000 65536"/>
              <a:gd name="T11" fmla="*/ 0 60000 65536"/>
              <a:gd name="T12" fmla="*/ 0 60000 65536"/>
              <a:gd name="T13" fmla="*/ 0 60000 65536"/>
              <a:gd name="T14" fmla="*/ 0 60000 65536"/>
              <a:gd name="T15" fmla="*/ 0 w 654050"/>
              <a:gd name="T16" fmla="*/ 0 h 1828800"/>
              <a:gd name="T17" fmla="*/ 654050 w 654050"/>
              <a:gd name="T18" fmla="*/ 1828800 h 1828800"/>
            </a:gdLst>
            <a:ahLst/>
            <a:cxnLst>
              <a:cxn ang="T10">
                <a:pos x="T0" y="T1"/>
              </a:cxn>
              <a:cxn ang="T11">
                <a:pos x="T2" y="T3"/>
              </a:cxn>
              <a:cxn ang="T12">
                <a:pos x="T4" y="T5"/>
              </a:cxn>
              <a:cxn ang="T13">
                <a:pos x="T6" y="T7"/>
              </a:cxn>
              <a:cxn ang="T14">
                <a:pos x="T8" y="T9"/>
              </a:cxn>
            </a:cxnLst>
            <a:rect l="T15" t="T16" r="T17" b="T18"/>
            <a:pathLst>
              <a:path w="654050" h="1828800">
                <a:moveTo>
                  <a:pt x="0" y="0"/>
                </a:moveTo>
                <a:lnTo>
                  <a:pt x="171450" y="1295400"/>
                </a:lnTo>
                <a:lnTo>
                  <a:pt x="654050" y="1828800"/>
                </a:lnTo>
                <a:lnTo>
                  <a:pt x="520700" y="1250950"/>
                </a:lnTo>
                <a:lnTo>
                  <a:pt x="0" y="0"/>
                </a:lnTo>
                <a:close/>
              </a:path>
            </a:pathLst>
          </a:cu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5" name="任意多边形 31"/>
          <p:cNvSpPr>
            <a:spLocks noChangeArrowheads="1"/>
          </p:cNvSpPr>
          <p:nvPr/>
        </p:nvSpPr>
        <p:spPr bwMode="auto">
          <a:xfrm>
            <a:off x="3581400" y="2673350"/>
            <a:ext cx="692150" cy="965200"/>
          </a:xfrm>
          <a:custGeom>
            <a:avLst/>
            <a:gdLst>
              <a:gd name="T0" fmla="*/ 101600 w 692150"/>
              <a:gd name="T1" fmla="*/ 0 h 958850"/>
              <a:gd name="T2" fmla="*/ 0 w 692150"/>
              <a:gd name="T3" fmla="*/ 850900 h 958850"/>
              <a:gd name="T4" fmla="*/ 692150 w 692150"/>
              <a:gd name="T5" fmla="*/ 958850 h 958850"/>
              <a:gd name="T6" fmla="*/ 101600 w 692150"/>
              <a:gd name="T7" fmla="*/ 0 h 958850"/>
              <a:gd name="T8" fmla="*/ 0 60000 65536"/>
              <a:gd name="T9" fmla="*/ 0 60000 65536"/>
              <a:gd name="T10" fmla="*/ 0 60000 65536"/>
              <a:gd name="T11" fmla="*/ 0 60000 65536"/>
              <a:gd name="T12" fmla="*/ 0 w 692150"/>
              <a:gd name="T13" fmla="*/ 0 h 958850"/>
              <a:gd name="T14" fmla="*/ 692150 w 692150"/>
              <a:gd name="T15" fmla="*/ 958850 h 9588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92150" h="958850">
                <a:moveTo>
                  <a:pt x="101600" y="0"/>
                </a:moveTo>
                <a:lnTo>
                  <a:pt x="0" y="850900"/>
                </a:lnTo>
                <a:lnTo>
                  <a:pt x="692150" y="958850"/>
                </a:lnTo>
                <a:lnTo>
                  <a:pt x="101600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6" name="任意多边形 32"/>
          <p:cNvSpPr>
            <a:spLocks noChangeArrowheads="1"/>
          </p:cNvSpPr>
          <p:nvPr/>
        </p:nvSpPr>
        <p:spPr bwMode="auto">
          <a:xfrm>
            <a:off x="3683000" y="2667000"/>
            <a:ext cx="571500" cy="984250"/>
          </a:xfrm>
          <a:custGeom>
            <a:avLst/>
            <a:gdLst>
              <a:gd name="T0" fmla="*/ 0 w 596900"/>
              <a:gd name="T1" fmla="*/ 0 h 965200"/>
              <a:gd name="T2" fmla="*/ 349250 w 596900"/>
              <a:gd name="T3" fmla="*/ 38100 h 965200"/>
              <a:gd name="T4" fmla="*/ 596900 w 596900"/>
              <a:gd name="T5" fmla="*/ 965200 h 965200"/>
              <a:gd name="T6" fmla="*/ 0 w 596900"/>
              <a:gd name="T7" fmla="*/ 0 h 965200"/>
              <a:gd name="T8" fmla="*/ 0 60000 65536"/>
              <a:gd name="T9" fmla="*/ 0 60000 65536"/>
              <a:gd name="T10" fmla="*/ 0 60000 65536"/>
              <a:gd name="T11" fmla="*/ 0 60000 65536"/>
              <a:gd name="T12" fmla="*/ 0 w 596900"/>
              <a:gd name="T13" fmla="*/ 0 h 965200"/>
              <a:gd name="T14" fmla="*/ 596900 w 596900"/>
              <a:gd name="T15" fmla="*/ 965200 h 965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96900" h="965200">
                <a:moveTo>
                  <a:pt x="0" y="0"/>
                </a:moveTo>
                <a:lnTo>
                  <a:pt x="349250" y="38100"/>
                </a:lnTo>
                <a:lnTo>
                  <a:pt x="596900" y="965200"/>
                </a:lnTo>
                <a:lnTo>
                  <a:pt x="0" y="0"/>
                </a:lnTo>
                <a:close/>
              </a:path>
            </a:pathLst>
          </a:custGeom>
          <a:solidFill>
            <a:srgbClr val="25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7" name="任意多边形 33"/>
          <p:cNvSpPr>
            <a:spLocks noChangeArrowheads="1"/>
          </p:cNvSpPr>
          <p:nvPr/>
        </p:nvSpPr>
        <p:spPr bwMode="auto">
          <a:xfrm>
            <a:off x="3587750" y="3492500"/>
            <a:ext cx="698500" cy="660400"/>
          </a:xfrm>
          <a:custGeom>
            <a:avLst/>
            <a:gdLst>
              <a:gd name="T0" fmla="*/ 0 w 698500"/>
              <a:gd name="T1" fmla="*/ 0 h 609600"/>
              <a:gd name="T2" fmla="*/ 146050 w 698500"/>
              <a:gd name="T3" fmla="*/ 609600 h 609600"/>
              <a:gd name="T4" fmla="*/ 698500 w 698500"/>
              <a:gd name="T5" fmla="*/ 139700 h 609600"/>
              <a:gd name="T6" fmla="*/ 0 w 698500"/>
              <a:gd name="T7" fmla="*/ 0 h 609600"/>
              <a:gd name="T8" fmla="*/ 0 60000 65536"/>
              <a:gd name="T9" fmla="*/ 0 60000 65536"/>
              <a:gd name="T10" fmla="*/ 0 60000 65536"/>
              <a:gd name="T11" fmla="*/ 0 60000 65536"/>
              <a:gd name="T12" fmla="*/ 0 w 698500"/>
              <a:gd name="T13" fmla="*/ 0 h 609600"/>
              <a:gd name="T14" fmla="*/ 698500 w 698500"/>
              <a:gd name="T15" fmla="*/ 609600 h 609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98500" h="609600">
                <a:moveTo>
                  <a:pt x="0" y="0"/>
                </a:moveTo>
                <a:lnTo>
                  <a:pt x="146050" y="609600"/>
                </a:lnTo>
                <a:lnTo>
                  <a:pt x="698500" y="139700"/>
                </a:lnTo>
                <a:lnTo>
                  <a:pt x="0" y="0"/>
                </a:lnTo>
                <a:close/>
              </a:path>
            </a:pathLst>
          </a:custGeom>
          <a:solidFill>
            <a:srgbClr val="EE592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8" name="任意多边形 34"/>
          <p:cNvSpPr>
            <a:spLocks noChangeArrowheads="1"/>
          </p:cNvSpPr>
          <p:nvPr/>
        </p:nvSpPr>
        <p:spPr bwMode="auto">
          <a:xfrm>
            <a:off x="3251200" y="3556000"/>
            <a:ext cx="495300" cy="1016000"/>
          </a:xfrm>
          <a:custGeom>
            <a:avLst/>
            <a:gdLst>
              <a:gd name="T0" fmla="*/ 0 w 495300"/>
              <a:gd name="T1" fmla="*/ 0 h 1016000"/>
              <a:gd name="T2" fmla="*/ 495300 w 495300"/>
              <a:gd name="T3" fmla="*/ 533400 h 1016000"/>
              <a:gd name="T4" fmla="*/ 336550 w 495300"/>
              <a:gd name="T5" fmla="*/ 1016000 h 1016000"/>
              <a:gd name="T6" fmla="*/ 0 w 495300"/>
              <a:gd name="T7" fmla="*/ 0 h 1016000"/>
              <a:gd name="T8" fmla="*/ 0 60000 65536"/>
              <a:gd name="T9" fmla="*/ 0 60000 65536"/>
              <a:gd name="T10" fmla="*/ 0 60000 65536"/>
              <a:gd name="T11" fmla="*/ 0 60000 65536"/>
              <a:gd name="T12" fmla="*/ 0 w 495300"/>
              <a:gd name="T13" fmla="*/ 0 h 1016000"/>
              <a:gd name="T14" fmla="*/ 495300 w 495300"/>
              <a:gd name="T15" fmla="*/ 1016000 h 1016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95300" h="1016000">
                <a:moveTo>
                  <a:pt x="0" y="0"/>
                </a:moveTo>
                <a:lnTo>
                  <a:pt x="495300" y="533400"/>
                </a:lnTo>
                <a:lnTo>
                  <a:pt x="336550" y="1016000"/>
                </a:lnTo>
                <a:lnTo>
                  <a:pt x="0" y="0"/>
                </a:lnTo>
                <a:close/>
              </a:path>
            </a:pathLst>
          </a:custGeom>
          <a:solidFill>
            <a:srgbClr val="ED702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9" name="任意多边形 35"/>
          <p:cNvSpPr>
            <a:spLocks noChangeArrowheads="1"/>
          </p:cNvSpPr>
          <p:nvPr/>
        </p:nvSpPr>
        <p:spPr bwMode="auto">
          <a:xfrm>
            <a:off x="3594100" y="3638550"/>
            <a:ext cx="711200" cy="914400"/>
          </a:xfrm>
          <a:custGeom>
            <a:avLst/>
            <a:gdLst>
              <a:gd name="T0" fmla="*/ 146050 w 711200"/>
              <a:gd name="T1" fmla="*/ 444500 h 914400"/>
              <a:gd name="T2" fmla="*/ 711200 w 711200"/>
              <a:gd name="T3" fmla="*/ 0 h 914400"/>
              <a:gd name="T4" fmla="*/ 0 w 711200"/>
              <a:gd name="T5" fmla="*/ 914400 h 914400"/>
              <a:gd name="T6" fmla="*/ 146050 w 711200"/>
              <a:gd name="T7" fmla="*/ 444500 h 914400"/>
              <a:gd name="T8" fmla="*/ 0 60000 65536"/>
              <a:gd name="T9" fmla="*/ 0 60000 65536"/>
              <a:gd name="T10" fmla="*/ 0 60000 65536"/>
              <a:gd name="T11" fmla="*/ 0 60000 65536"/>
              <a:gd name="T12" fmla="*/ 0 w 711200"/>
              <a:gd name="T13" fmla="*/ 0 h 914400"/>
              <a:gd name="T14" fmla="*/ 711200 w 711200"/>
              <a:gd name="T15" fmla="*/ 914400 h 914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711200" h="914400">
                <a:moveTo>
                  <a:pt x="146050" y="444500"/>
                </a:moveTo>
                <a:lnTo>
                  <a:pt x="711200" y="0"/>
                </a:lnTo>
                <a:lnTo>
                  <a:pt x="0" y="914400"/>
                </a:lnTo>
                <a:lnTo>
                  <a:pt x="146050" y="444500"/>
                </a:lnTo>
                <a:close/>
              </a:path>
            </a:pathLst>
          </a:custGeom>
          <a:solidFill>
            <a:srgbClr val="E7303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0" name="任意多边形 36"/>
          <p:cNvSpPr>
            <a:spLocks noChangeArrowheads="1"/>
          </p:cNvSpPr>
          <p:nvPr/>
        </p:nvSpPr>
        <p:spPr bwMode="auto">
          <a:xfrm>
            <a:off x="3930650" y="3644900"/>
            <a:ext cx="546100" cy="431800"/>
          </a:xfrm>
          <a:custGeom>
            <a:avLst/>
            <a:gdLst>
              <a:gd name="T0" fmla="*/ 0 w 488950"/>
              <a:gd name="T1" fmla="*/ 431800 h 431800"/>
              <a:gd name="T2" fmla="*/ 488950 w 488950"/>
              <a:gd name="T3" fmla="*/ 425450 h 431800"/>
              <a:gd name="T4" fmla="*/ 311150 w 488950"/>
              <a:gd name="T5" fmla="*/ 0 h 431800"/>
              <a:gd name="T6" fmla="*/ 0 w 488950"/>
              <a:gd name="T7" fmla="*/ 431800 h 431800"/>
              <a:gd name="T8" fmla="*/ 0 60000 65536"/>
              <a:gd name="T9" fmla="*/ 0 60000 65536"/>
              <a:gd name="T10" fmla="*/ 0 60000 65536"/>
              <a:gd name="T11" fmla="*/ 0 60000 65536"/>
              <a:gd name="T12" fmla="*/ 0 w 488950"/>
              <a:gd name="T13" fmla="*/ 0 h 431800"/>
              <a:gd name="T14" fmla="*/ 488950 w 488950"/>
              <a:gd name="T15" fmla="*/ 431800 h 4318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488950" h="431800">
                <a:moveTo>
                  <a:pt x="0" y="431800"/>
                </a:moveTo>
                <a:lnTo>
                  <a:pt x="488950" y="425450"/>
                </a:lnTo>
                <a:lnTo>
                  <a:pt x="311150" y="0"/>
                </a:lnTo>
                <a:lnTo>
                  <a:pt x="0" y="431800"/>
                </a:lnTo>
                <a:close/>
              </a:path>
            </a:pathLst>
          </a:custGeom>
          <a:solidFill>
            <a:srgbClr val="B71C3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1" name="任意多边形 39"/>
          <p:cNvSpPr>
            <a:spLocks noChangeArrowheads="1"/>
          </p:cNvSpPr>
          <p:nvPr/>
        </p:nvSpPr>
        <p:spPr bwMode="auto">
          <a:xfrm>
            <a:off x="3575050" y="4121150"/>
            <a:ext cx="679450" cy="711200"/>
          </a:xfrm>
          <a:custGeom>
            <a:avLst/>
            <a:gdLst>
              <a:gd name="T0" fmla="*/ 355600 w 679450"/>
              <a:gd name="T1" fmla="*/ 0 h 711200"/>
              <a:gd name="T2" fmla="*/ 679450 w 679450"/>
              <a:gd name="T3" fmla="*/ 711200 h 711200"/>
              <a:gd name="T4" fmla="*/ 0 w 679450"/>
              <a:gd name="T5" fmla="*/ 450850 h 711200"/>
              <a:gd name="T6" fmla="*/ 355600 w 679450"/>
              <a:gd name="T7" fmla="*/ 0 h 711200"/>
              <a:gd name="T8" fmla="*/ 0 60000 65536"/>
              <a:gd name="T9" fmla="*/ 0 60000 65536"/>
              <a:gd name="T10" fmla="*/ 0 60000 65536"/>
              <a:gd name="T11" fmla="*/ 0 60000 65536"/>
              <a:gd name="T12" fmla="*/ 0 w 679450"/>
              <a:gd name="T13" fmla="*/ 0 h 711200"/>
              <a:gd name="T14" fmla="*/ 679450 w 679450"/>
              <a:gd name="T15" fmla="*/ 711200 h 7112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679450" h="711200">
                <a:moveTo>
                  <a:pt x="355600" y="0"/>
                </a:moveTo>
                <a:lnTo>
                  <a:pt x="679450" y="711200"/>
                </a:lnTo>
                <a:lnTo>
                  <a:pt x="0" y="450850"/>
                </a:lnTo>
                <a:lnTo>
                  <a:pt x="355600" y="0"/>
                </a:lnTo>
                <a:close/>
              </a:path>
            </a:pathLst>
          </a:custGeom>
          <a:solidFill>
            <a:srgbClr val="C41F3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2" name="任意多边形 42"/>
          <p:cNvSpPr>
            <a:spLocks noChangeArrowheads="1"/>
          </p:cNvSpPr>
          <p:nvPr/>
        </p:nvSpPr>
        <p:spPr bwMode="auto">
          <a:xfrm>
            <a:off x="3905250" y="4076700"/>
            <a:ext cx="882650" cy="736600"/>
          </a:xfrm>
          <a:custGeom>
            <a:avLst/>
            <a:gdLst>
              <a:gd name="T0" fmla="*/ 0 w 844550"/>
              <a:gd name="T1" fmla="*/ 0 h 736600"/>
              <a:gd name="T2" fmla="*/ 844550 w 844550"/>
              <a:gd name="T3" fmla="*/ 736600 h 736600"/>
              <a:gd name="T4" fmla="*/ 685800 w 844550"/>
              <a:gd name="T5" fmla="*/ 323850 h 736600"/>
              <a:gd name="T6" fmla="*/ 0 w 844550"/>
              <a:gd name="T7" fmla="*/ 0 h 736600"/>
              <a:gd name="T8" fmla="*/ 0 60000 65536"/>
              <a:gd name="T9" fmla="*/ 0 60000 65536"/>
              <a:gd name="T10" fmla="*/ 0 60000 65536"/>
              <a:gd name="T11" fmla="*/ 0 60000 65536"/>
              <a:gd name="T12" fmla="*/ 0 w 844550"/>
              <a:gd name="T13" fmla="*/ 0 h 736600"/>
              <a:gd name="T14" fmla="*/ 844550 w 844550"/>
              <a:gd name="T15" fmla="*/ 736600 h 736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844550" h="736600">
                <a:moveTo>
                  <a:pt x="0" y="0"/>
                </a:moveTo>
                <a:lnTo>
                  <a:pt x="844550" y="736600"/>
                </a:lnTo>
                <a:lnTo>
                  <a:pt x="685800" y="323850"/>
                </a:lnTo>
                <a:lnTo>
                  <a:pt x="0" y="0"/>
                </a:lnTo>
                <a:close/>
              </a:path>
            </a:pathLst>
          </a:custGeom>
          <a:solidFill>
            <a:srgbClr val="F455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3" name="任意多边形 43"/>
          <p:cNvSpPr>
            <a:spLocks noChangeArrowheads="1"/>
          </p:cNvSpPr>
          <p:nvPr/>
        </p:nvSpPr>
        <p:spPr bwMode="auto">
          <a:xfrm>
            <a:off x="3321050" y="4832350"/>
            <a:ext cx="1098550" cy="336550"/>
          </a:xfrm>
          <a:custGeom>
            <a:avLst/>
            <a:gdLst>
              <a:gd name="T0" fmla="*/ 0 w 1098550"/>
              <a:gd name="T1" fmla="*/ 101600 h 336550"/>
              <a:gd name="T2" fmla="*/ 946150 w 1098550"/>
              <a:gd name="T3" fmla="*/ 0 h 336550"/>
              <a:gd name="T4" fmla="*/ 1098550 w 1098550"/>
              <a:gd name="T5" fmla="*/ 336550 h 336550"/>
              <a:gd name="T6" fmla="*/ 0 w 1098550"/>
              <a:gd name="T7" fmla="*/ 101600 h 336550"/>
              <a:gd name="T8" fmla="*/ 0 60000 65536"/>
              <a:gd name="T9" fmla="*/ 0 60000 65536"/>
              <a:gd name="T10" fmla="*/ 0 60000 65536"/>
              <a:gd name="T11" fmla="*/ 0 60000 65536"/>
              <a:gd name="T12" fmla="*/ 0 w 1098550"/>
              <a:gd name="T13" fmla="*/ 0 h 336550"/>
              <a:gd name="T14" fmla="*/ 1098550 w 1098550"/>
              <a:gd name="T15" fmla="*/ 336550 h 3365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098550" h="336550">
                <a:moveTo>
                  <a:pt x="0" y="101600"/>
                </a:moveTo>
                <a:lnTo>
                  <a:pt x="946150" y="0"/>
                </a:lnTo>
                <a:lnTo>
                  <a:pt x="1098550" y="336550"/>
                </a:lnTo>
                <a:lnTo>
                  <a:pt x="0" y="101600"/>
                </a:lnTo>
                <a:close/>
              </a:path>
            </a:pathLst>
          </a:custGeom>
          <a:solidFill>
            <a:srgbClr val="F66E29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4" name="任意多边形 47"/>
          <p:cNvSpPr>
            <a:spLocks noChangeArrowheads="1"/>
          </p:cNvSpPr>
          <p:nvPr/>
        </p:nvSpPr>
        <p:spPr bwMode="auto">
          <a:xfrm>
            <a:off x="4254500" y="4813300"/>
            <a:ext cx="539750" cy="381000"/>
          </a:xfrm>
          <a:custGeom>
            <a:avLst/>
            <a:gdLst>
              <a:gd name="T0" fmla="*/ 0 w 520700"/>
              <a:gd name="T1" fmla="*/ 6350 h 355600"/>
              <a:gd name="T2" fmla="*/ 520700 w 520700"/>
              <a:gd name="T3" fmla="*/ 0 h 355600"/>
              <a:gd name="T4" fmla="*/ 171450 w 520700"/>
              <a:gd name="T5" fmla="*/ 355600 h 355600"/>
              <a:gd name="T6" fmla="*/ 0 w 520700"/>
              <a:gd name="T7" fmla="*/ 6350 h 355600"/>
              <a:gd name="T8" fmla="*/ 0 60000 65536"/>
              <a:gd name="T9" fmla="*/ 0 60000 65536"/>
              <a:gd name="T10" fmla="*/ 0 60000 65536"/>
              <a:gd name="T11" fmla="*/ 0 60000 65536"/>
              <a:gd name="T12" fmla="*/ 0 w 520700"/>
              <a:gd name="T13" fmla="*/ 0 h 355600"/>
              <a:gd name="T14" fmla="*/ 520700 w 520700"/>
              <a:gd name="T15" fmla="*/ 355600 h 3556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520700" h="355600">
                <a:moveTo>
                  <a:pt x="0" y="6350"/>
                </a:moveTo>
                <a:lnTo>
                  <a:pt x="520700" y="0"/>
                </a:lnTo>
                <a:lnTo>
                  <a:pt x="171450" y="355600"/>
                </a:lnTo>
                <a:lnTo>
                  <a:pt x="0" y="6350"/>
                </a:lnTo>
                <a:close/>
              </a:path>
            </a:pathLst>
          </a:custGeom>
          <a:solidFill>
            <a:srgbClr val="BC232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5" name="任意多边形 49"/>
          <p:cNvSpPr>
            <a:spLocks noChangeArrowheads="1"/>
          </p:cNvSpPr>
          <p:nvPr/>
        </p:nvSpPr>
        <p:spPr bwMode="auto">
          <a:xfrm>
            <a:off x="2476500" y="-38100"/>
            <a:ext cx="387350" cy="146050"/>
          </a:xfrm>
          <a:custGeom>
            <a:avLst/>
            <a:gdLst>
              <a:gd name="T0" fmla="*/ 0 w 387350"/>
              <a:gd name="T1" fmla="*/ 19050 h 146050"/>
              <a:gd name="T2" fmla="*/ 114300 w 387350"/>
              <a:gd name="T3" fmla="*/ 146050 h 146050"/>
              <a:gd name="T4" fmla="*/ 387350 w 387350"/>
              <a:gd name="T5" fmla="*/ 0 h 146050"/>
              <a:gd name="T6" fmla="*/ 0 w 387350"/>
              <a:gd name="T7" fmla="*/ 19050 h 146050"/>
              <a:gd name="T8" fmla="*/ 0 60000 65536"/>
              <a:gd name="T9" fmla="*/ 0 60000 65536"/>
              <a:gd name="T10" fmla="*/ 0 60000 65536"/>
              <a:gd name="T11" fmla="*/ 0 60000 65536"/>
              <a:gd name="T12" fmla="*/ 0 w 387350"/>
              <a:gd name="T13" fmla="*/ 0 h 146050"/>
              <a:gd name="T14" fmla="*/ 387350 w 387350"/>
              <a:gd name="T15" fmla="*/ 146050 h 1460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87350" h="146050">
                <a:moveTo>
                  <a:pt x="0" y="19050"/>
                </a:moveTo>
                <a:lnTo>
                  <a:pt x="114300" y="146050"/>
                </a:lnTo>
                <a:lnTo>
                  <a:pt x="387350" y="0"/>
                </a:lnTo>
                <a:lnTo>
                  <a:pt x="0" y="19050"/>
                </a:lnTo>
                <a:close/>
              </a:path>
            </a:pathLst>
          </a:custGeom>
          <a:solidFill>
            <a:srgbClr val="1D97BC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6" name="任意多边形 50"/>
          <p:cNvSpPr>
            <a:spLocks noChangeArrowheads="1"/>
          </p:cNvSpPr>
          <p:nvPr/>
        </p:nvSpPr>
        <p:spPr bwMode="auto">
          <a:xfrm>
            <a:off x="4222750" y="1150938"/>
            <a:ext cx="203200" cy="152400"/>
          </a:xfrm>
          <a:custGeom>
            <a:avLst/>
            <a:gdLst>
              <a:gd name="T0" fmla="*/ 114300 w 203200"/>
              <a:gd name="T1" fmla="*/ 0 h 152400"/>
              <a:gd name="T2" fmla="*/ 0 w 203200"/>
              <a:gd name="T3" fmla="*/ 152400 h 152400"/>
              <a:gd name="T4" fmla="*/ 203200 w 203200"/>
              <a:gd name="T5" fmla="*/ 63500 h 152400"/>
              <a:gd name="T6" fmla="*/ 114300 w 203200"/>
              <a:gd name="T7" fmla="*/ 0 h 152400"/>
              <a:gd name="T8" fmla="*/ 0 60000 65536"/>
              <a:gd name="T9" fmla="*/ 0 60000 65536"/>
              <a:gd name="T10" fmla="*/ 0 60000 65536"/>
              <a:gd name="T11" fmla="*/ 0 60000 65536"/>
              <a:gd name="T12" fmla="*/ 0 w 203200"/>
              <a:gd name="T13" fmla="*/ 0 h 152400"/>
              <a:gd name="T14" fmla="*/ 203200 w 203200"/>
              <a:gd name="T15" fmla="*/ 152400 h 152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03200" h="152400">
                <a:moveTo>
                  <a:pt x="114300" y="0"/>
                </a:moveTo>
                <a:lnTo>
                  <a:pt x="0" y="152400"/>
                </a:lnTo>
                <a:lnTo>
                  <a:pt x="203200" y="63500"/>
                </a:lnTo>
                <a:lnTo>
                  <a:pt x="114300" y="0"/>
                </a:lnTo>
                <a:close/>
              </a:path>
            </a:pathLst>
          </a:custGeom>
          <a:solidFill>
            <a:srgbClr val="EE4037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7" name="任意多边形 51"/>
          <p:cNvSpPr>
            <a:spLocks noChangeArrowheads="1"/>
          </p:cNvSpPr>
          <p:nvPr/>
        </p:nvSpPr>
        <p:spPr bwMode="auto">
          <a:xfrm>
            <a:off x="4542757" y="1303934"/>
            <a:ext cx="266700" cy="285750"/>
          </a:xfrm>
          <a:custGeom>
            <a:avLst/>
            <a:gdLst>
              <a:gd name="T0" fmla="*/ 0 w 266700"/>
              <a:gd name="T1" fmla="*/ 0 h 285750"/>
              <a:gd name="T2" fmla="*/ 266700 w 266700"/>
              <a:gd name="T3" fmla="*/ 6350 h 285750"/>
              <a:gd name="T4" fmla="*/ 222250 w 266700"/>
              <a:gd name="T5" fmla="*/ 285750 h 285750"/>
              <a:gd name="T6" fmla="*/ 0 w 266700"/>
              <a:gd name="T7" fmla="*/ 0 h 285750"/>
              <a:gd name="T8" fmla="*/ 0 60000 65536"/>
              <a:gd name="T9" fmla="*/ 0 60000 65536"/>
              <a:gd name="T10" fmla="*/ 0 60000 65536"/>
              <a:gd name="T11" fmla="*/ 0 60000 65536"/>
              <a:gd name="T12" fmla="*/ 0 w 266700"/>
              <a:gd name="T13" fmla="*/ 0 h 285750"/>
              <a:gd name="T14" fmla="*/ 266700 w 266700"/>
              <a:gd name="T15" fmla="*/ 285750 h 2857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700" h="285750">
                <a:moveTo>
                  <a:pt x="0" y="0"/>
                </a:moveTo>
                <a:lnTo>
                  <a:pt x="266700" y="6350"/>
                </a:lnTo>
                <a:lnTo>
                  <a:pt x="222250" y="285750"/>
                </a:lnTo>
                <a:lnTo>
                  <a:pt x="0" y="0"/>
                </a:lnTo>
                <a:close/>
              </a:path>
            </a:pathLst>
          </a:custGeom>
          <a:solidFill>
            <a:srgbClr val="EB253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8" name="任意多边形 52"/>
          <p:cNvSpPr>
            <a:spLocks noChangeArrowheads="1"/>
          </p:cNvSpPr>
          <p:nvPr/>
        </p:nvSpPr>
        <p:spPr bwMode="auto">
          <a:xfrm>
            <a:off x="4356100" y="860425"/>
            <a:ext cx="336550" cy="152400"/>
          </a:xfrm>
          <a:custGeom>
            <a:avLst/>
            <a:gdLst>
              <a:gd name="T0" fmla="*/ 0 w 336550"/>
              <a:gd name="T1" fmla="*/ 0 h 152400"/>
              <a:gd name="T2" fmla="*/ 336550 w 336550"/>
              <a:gd name="T3" fmla="*/ 12700 h 152400"/>
              <a:gd name="T4" fmla="*/ 165100 w 336550"/>
              <a:gd name="T5" fmla="*/ 152400 h 152400"/>
              <a:gd name="T6" fmla="*/ 0 w 336550"/>
              <a:gd name="T7" fmla="*/ 0 h 152400"/>
              <a:gd name="T8" fmla="*/ 0 60000 65536"/>
              <a:gd name="T9" fmla="*/ 0 60000 65536"/>
              <a:gd name="T10" fmla="*/ 0 60000 65536"/>
              <a:gd name="T11" fmla="*/ 0 60000 65536"/>
              <a:gd name="T12" fmla="*/ 0 w 336550"/>
              <a:gd name="T13" fmla="*/ 0 h 152400"/>
              <a:gd name="T14" fmla="*/ 336550 w 336550"/>
              <a:gd name="T15" fmla="*/ 152400 h 1524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336550" h="152400">
                <a:moveTo>
                  <a:pt x="0" y="0"/>
                </a:moveTo>
                <a:lnTo>
                  <a:pt x="336550" y="12700"/>
                </a:lnTo>
                <a:lnTo>
                  <a:pt x="165100" y="152400"/>
                </a:lnTo>
                <a:lnTo>
                  <a:pt x="0" y="0"/>
                </a:lnTo>
                <a:close/>
              </a:path>
            </a:pathLst>
          </a:custGeom>
          <a:solidFill>
            <a:srgbClr val="BE1F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9" name="任意多边形 53"/>
          <p:cNvSpPr>
            <a:spLocks noChangeArrowheads="1"/>
          </p:cNvSpPr>
          <p:nvPr/>
        </p:nvSpPr>
        <p:spPr bwMode="auto">
          <a:xfrm>
            <a:off x="4517357" y="2689821"/>
            <a:ext cx="241300" cy="254000"/>
          </a:xfrm>
          <a:custGeom>
            <a:avLst/>
            <a:gdLst>
              <a:gd name="T0" fmla="*/ 0 w 241300"/>
              <a:gd name="T1" fmla="*/ 0 h 254000"/>
              <a:gd name="T2" fmla="*/ 241300 w 241300"/>
              <a:gd name="T3" fmla="*/ 69850 h 254000"/>
              <a:gd name="T4" fmla="*/ 95250 w 241300"/>
              <a:gd name="T5" fmla="*/ 254000 h 254000"/>
              <a:gd name="T6" fmla="*/ 0 w 241300"/>
              <a:gd name="T7" fmla="*/ 0 h 254000"/>
              <a:gd name="T8" fmla="*/ 0 60000 65536"/>
              <a:gd name="T9" fmla="*/ 0 60000 65536"/>
              <a:gd name="T10" fmla="*/ 0 60000 65536"/>
              <a:gd name="T11" fmla="*/ 0 60000 65536"/>
              <a:gd name="T12" fmla="*/ 0 w 241300"/>
              <a:gd name="T13" fmla="*/ 0 h 254000"/>
              <a:gd name="T14" fmla="*/ 241300 w 241300"/>
              <a:gd name="T15" fmla="*/ 254000 h 2540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41300" h="254000">
                <a:moveTo>
                  <a:pt x="0" y="0"/>
                </a:moveTo>
                <a:lnTo>
                  <a:pt x="241300" y="69850"/>
                </a:lnTo>
                <a:lnTo>
                  <a:pt x="95250" y="254000"/>
                </a:lnTo>
                <a:lnTo>
                  <a:pt x="0" y="0"/>
                </a:lnTo>
                <a:close/>
              </a:path>
            </a:pathLst>
          </a:cu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0" name="任意多边形 54"/>
          <p:cNvSpPr>
            <a:spLocks noChangeArrowheads="1"/>
          </p:cNvSpPr>
          <p:nvPr/>
        </p:nvSpPr>
        <p:spPr bwMode="auto">
          <a:xfrm>
            <a:off x="4933950" y="4114800"/>
            <a:ext cx="266700" cy="304800"/>
          </a:xfrm>
          <a:custGeom>
            <a:avLst/>
            <a:gdLst>
              <a:gd name="T0" fmla="*/ 234950 w 266700"/>
              <a:gd name="T1" fmla="*/ 0 h 304800"/>
              <a:gd name="T2" fmla="*/ 0 w 266700"/>
              <a:gd name="T3" fmla="*/ 304800 h 304800"/>
              <a:gd name="T4" fmla="*/ 266700 w 266700"/>
              <a:gd name="T5" fmla="*/ 241300 h 304800"/>
              <a:gd name="T6" fmla="*/ 234950 w 266700"/>
              <a:gd name="T7" fmla="*/ 0 h 304800"/>
              <a:gd name="T8" fmla="*/ 0 60000 65536"/>
              <a:gd name="T9" fmla="*/ 0 60000 65536"/>
              <a:gd name="T10" fmla="*/ 0 60000 65536"/>
              <a:gd name="T11" fmla="*/ 0 60000 65536"/>
              <a:gd name="T12" fmla="*/ 0 w 266700"/>
              <a:gd name="T13" fmla="*/ 0 h 304800"/>
              <a:gd name="T14" fmla="*/ 266700 w 266700"/>
              <a:gd name="T15" fmla="*/ 304800 h 3048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266700" h="304800">
                <a:moveTo>
                  <a:pt x="234950" y="0"/>
                </a:moveTo>
                <a:lnTo>
                  <a:pt x="0" y="304800"/>
                </a:lnTo>
                <a:lnTo>
                  <a:pt x="266700" y="241300"/>
                </a:lnTo>
                <a:lnTo>
                  <a:pt x="234950" y="0"/>
                </a:lnTo>
                <a:close/>
              </a:path>
            </a:pathLst>
          </a:custGeom>
          <a:solidFill>
            <a:srgbClr val="F8A11E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1" name="任意多边形 55"/>
          <p:cNvSpPr>
            <a:spLocks noChangeArrowheads="1"/>
          </p:cNvSpPr>
          <p:nvPr/>
        </p:nvSpPr>
        <p:spPr bwMode="auto">
          <a:xfrm>
            <a:off x="5156200" y="4654550"/>
            <a:ext cx="184150" cy="260350"/>
          </a:xfrm>
          <a:custGeom>
            <a:avLst/>
            <a:gdLst>
              <a:gd name="T0" fmla="*/ 57150 w 184150"/>
              <a:gd name="T1" fmla="*/ 0 h 260350"/>
              <a:gd name="T2" fmla="*/ 0 w 184150"/>
              <a:gd name="T3" fmla="*/ 241300 h 260350"/>
              <a:gd name="T4" fmla="*/ 184150 w 184150"/>
              <a:gd name="T5" fmla="*/ 260350 h 260350"/>
              <a:gd name="T6" fmla="*/ 57150 w 184150"/>
              <a:gd name="T7" fmla="*/ 0 h 260350"/>
              <a:gd name="T8" fmla="*/ 0 60000 65536"/>
              <a:gd name="T9" fmla="*/ 0 60000 65536"/>
              <a:gd name="T10" fmla="*/ 0 60000 65536"/>
              <a:gd name="T11" fmla="*/ 0 60000 65536"/>
              <a:gd name="T12" fmla="*/ 0 w 184150"/>
              <a:gd name="T13" fmla="*/ 0 h 260350"/>
              <a:gd name="T14" fmla="*/ 184150 w 184150"/>
              <a:gd name="T15" fmla="*/ 260350 h 2603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84150" h="260350">
                <a:moveTo>
                  <a:pt x="57150" y="0"/>
                </a:moveTo>
                <a:lnTo>
                  <a:pt x="0" y="241300"/>
                </a:lnTo>
                <a:lnTo>
                  <a:pt x="184150" y="260350"/>
                </a:lnTo>
                <a:lnTo>
                  <a:pt x="57150" y="0"/>
                </a:lnTo>
                <a:close/>
              </a:path>
            </a:pathLst>
          </a:custGeom>
          <a:solidFill>
            <a:srgbClr val="EC2546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2" name="任意多边形 56"/>
          <p:cNvSpPr>
            <a:spLocks noChangeArrowheads="1"/>
          </p:cNvSpPr>
          <p:nvPr/>
        </p:nvSpPr>
        <p:spPr bwMode="auto">
          <a:xfrm>
            <a:off x="5257800" y="4292600"/>
            <a:ext cx="190500" cy="120650"/>
          </a:xfrm>
          <a:custGeom>
            <a:avLst/>
            <a:gdLst>
              <a:gd name="T0" fmla="*/ 0 w 190500"/>
              <a:gd name="T1" fmla="*/ 19050 h 120650"/>
              <a:gd name="T2" fmla="*/ 0 w 190500"/>
              <a:gd name="T3" fmla="*/ 19050 h 120650"/>
              <a:gd name="T4" fmla="*/ 63500 w 190500"/>
              <a:gd name="T5" fmla="*/ 19050 h 120650"/>
              <a:gd name="T6" fmla="*/ 190500 w 190500"/>
              <a:gd name="T7" fmla="*/ 0 h 120650"/>
              <a:gd name="T8" fmla="*/ 19050 w 190500"/>
              <a:gd name="T9" fmla="*/ 120650 h 120650"/>
              <a:gd name="T10" fmla="*/ 0 w 190500"/>
              <a:gd name="T11" fmla="*/ 19050 h 120650"/>
              <a:gd name="T12" fmla="*/ 0 60000 65536"/>
              <a:gd name="T13" fmla="*/ 0 60000 65536"/>
              <a:gd name="T14" fmla="*/ 0 60000 65536"/>
              <a:gd name="T15" fmla="*/ 0 60000 65536"/>
              <a:gd name="T16" fmla="*/ 0 60000 65536"/>
              <a:gd name="T17" fmla="*/ 0 60000 65536"/>
              <a:gd name="T18" fmla="*/ 0 w 190500"/>
              <a:gd name="T19" fmla="*/ 0 h 120650"/>
              <a:gd name="T20" fmla="*/ 190500 w 190500"/>
              <a:gd name="T21" fmla="*/ 120650 h 120650"/>
            </a:gdLst>
            <a:ahLst/>
            <a:cxnLst>
              <a:cxn ang="T12">
                <a:pos x="T0" y="T1"/>
              </a:cxn>
              <a:cxn ang="T13">
                <a:pos x="T2" y="T3"/>
              </a:cxn>
              <a:cxn ang="T14">
                <a:pos x="T4" y="T5"/>
              </a:cxn>
              <a:cxn ang="T15">
                <a:pos x="T6" y="T7"/>
              </a:cxn>
              <a:cxn ang="T16">
                <a:pos x="T8" y="T9"/>
              </a:cxn>
              <a:cxn ang="T17">
                <a:pos x="T10" y="T11"/>
              </a:cxn>
            </a:cxnLst>
            <a:rect l="T18" t="T19" r="T20" b="T21"/>
            <a:pathLst>
              <a:path w="190500" h="120650">
                <a:moveTo>
                  <a:pt x="0" y="19050"/>
                </a:moveTo>
                <a:lnTo>
                  <a:pt x="0" y="19050"/>
                </a:lnTo>
                <a:lnTo>
                  <a:pt x="63500" y="19050"/>
                </a:lnTo>
                <a:lnTo>
                  <a:pt x="190500" y="0"/>
                </a:lnTo>
                <a:lnTo>
                  <a:pt x="19050" y="120650"/>
                </a:lnTo>
                <a:lnTo>
                  <a:pt x="0" y="19050"/>
                </a:lnTo>
                <a:close/>
              </a:path>
            </a:pathLst>
          </a:custGeom>
          <a:solidFill>
            <a:srgbClr val="F5942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3" name="任意多边形 57"/>
          <p:cNvSpPr>
            <a:spLocks noChangeArrowheads="1"/>
          </p:cNvSpPr>
          <p:nvPr/>
        </p:nvSpPr>
        <p:spPr bwMode="auto">
          <a:xfrm>
            <a:off x="4809457" y="2880321"/>
            <a:ext cx="114300" cy="120650"/>
          </a:xfrm>
          <a:custGeom>
            <a:avLst/>
            <a:gdLst>
              <a:gd name="T0" fmla="*/ 25400 w 114300"/>
              <a:gd name="T1" fmla="*/ 0 h 120650"/>
              <a:gd name="T2" fmla="*/ 114300 w 114300"/>
              <a:gd name="T3" fmla="*/ 120650 h 120650"/>
              <a:gd name="T4" fmla="*/ 0 w 114300"/>
              <a:gd name="T5" fmla="*/ 82550 h 120650"/>
              <a:gd name="T6" fmla="*/ 25400 w 114300"/>
              <a:gd name="T7" fmla="*/ 0 h 120650"/>
              <a:gd name="T8" fmla="*/ 0 60000 65536"/>
              <a:gd name="T9" fmla="*/ 0 60000 65536"/>
              <a:gd name="T10" fmla="*/ 0 60000 65536"/>
              <a:gd name="T11" fmla="*/ 0 60000 65536"/>
              <a:gd name="T12" fmla="*/ 0 w 114300"/>
              <a:gd name="T13" fmla="*/ 0 h 120650"/>
              <a:gd name="T14" fmla="*/ 114300 w 114300"/>
              <a:gd name="T15" fmla="*/ 120650 h 12065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14300" h="120650">
                <a:moveTo>
                  <a:pt x="25400" y="0"/>
                </a:moveTo>
                <a:lnTo>
                  <a:pt x="114300" y="120650"/>
                </a:lnTo>
                <a:lnTo>
                  <a:pt x="0" y="82550"/>
                </a:lnTo>
                <a:lnTo>
                  <a:pt x="25400" y="0"/>
                </a:lnTo>
                <a:close/>
              </a:path>
            </a:pathLst>
          </a:custGeom>
          <a:solidFill>
            <a:srgbClr val="EA5248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4" name="任意多边形 58"/>
          <p:cNvSpPr>
            <a:spLocks noChangeArrowheads="1"/>
          </p:cNvSpPr>
          <p:nvPr/>
        </p:nvSpPr>
        <p:spPr bwMode="auto">
          <a:xfrm>
            <a:off x="3962400" y="317500"/>
            <a:ext cx="152400" cy="266700"/>
          </a:xfrm>
          <a:custGeom>
            <a:avLst/>
            <a:gdLst>
              <a:gd name="T0" fmla="*/ 127000 w 152400"/>
              <a:gd name="T1" fmla="*/ 0 h 266700"/>
              <a:gd name="T2" fmla="*/ 0 w 152400"/>
              <a:gd name="T3" fmla="*/ 57150 h 266700"/>
              <a:gd name="T4" fmla="*/ 152400 w 152400"/>
              <a:gd name="T5" fmla="*/ 266700 h 266700"/>
              <a:gd name="T6" fmla="*/ 127000 w 152400"/>
              <a:gd name="T7" fmla="*/ 0 h 266700"/>
              <a:gd name="T8" fmla="*/ 0 60000 65536"/>
              <a:gd name="T9" fmla="*/ 0 60000 65536"/>
              <a:gd name="T10" fmla="*/ 0 60000 65536"/>
              <a:gd name="T11" fmla="*/ 0 60000 65536"/>
              <a:gd name="T12" fmla="*/ 0 w 152400"/>
              <a:gd name="T13" fmla="*/ 0 h 266700"/>
              <a:gd name="T14" fmla="*/ 152400 w 152400"/>
              <a:gd name="T15" fmla="*/ 266700 h 266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2400" h="266700">
                <a:moveTo>
                  <a:pt x="127000" y="0"/>
                </a:moveTo>
                <a:lnTo>
                  <a:pt x="0" y="57150"/>
                </a:lnTo>
                <a:lnTo>
                  <a:pt x="152400" y="266700"/>
                </a:lnTo>
                <a:lnTo>
                  <a:pt x="127000" y="0"/>
                </a:lnTo>
                <a:close/>
              </a:path>
            </a:pathLst>
          </a:custGeom>
          <a:solidFill>
            <a:srgbClr val="260D0D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5" name="任意多边形 65"/>
          <p:cNvSpPr>
            <a:spLocks noChangeArrowheads="1"/>
          </p:cNvSpPr>
          <p:nvPr/>
        </p:nvSpPr>
        <p:spPr bwMode="auto">
          <a:xfrm>
            <a:off x="5448300" y="5029200"/>
            <a:ext cx="152400" cy="266700"/>
          </a:xfrm>
          <a:custGeom>
            <a:avLst/>
            <a:gdLst>
              <a:gd name="T0" fmla="*/ 127000 w 152400"/>
              <a:gd name="T1" fmla="*/ 0 h 266700"/>
              <a:gd name="T2" fmla="*/ 0 w 152400"/>
              <a:gd name="T3" fmla="*/ 57150 h 266700"/>
              <a:gd name="T4" fmla="*/ 152400 w 152400"/>
              <a:gd name="T5" fmla="*/ 266700 h 266700"/>
              <a:gd name="T6" fmla="*/ 127000 w 152400"/>
              <a:gd name="T7" fmla="*/ 0 h 266700"/>
              <a:gd name="T8" fmla="*/ 0 60000 65536"/>
              <a:gd name="T9" fmla="*/ 0 60000 65536"/>
              <a:gd name="T10" fmla="*/ 0 60000 65536"/>
              <a:gd name="T11" fmla="*/ 0 60000 65536"/>
              <a:gd name="T12" fmla="*/ 0 w 152400"/>
              <a:gd name="T13" fmla="*/ 0 h 266700"/>
              <a:gd name="T14" fmla="*/ 152400 w 152400"/>
              <a:gd name="T15" fmla="*/ 266700 h 266700"/>
            </a:gdLst>
            <a:ahLst/>
            <a:cxnLst>
              <a:cxn ang="T8">
                <a:pos x="T0" y="T1"/>
              </a:cxn>
              <a:cxn ang="T9">
                <a:pos x="T2" y="T3"/>
              </a:cxn>
              <a:cxn ang="T10">
                <a:pos x="T4" y="T5"/>
              </a:cxn>
              <a:cxn ang="T11">
                <a:pos x="T6" y="T7"/>
              </a:cxn>
            </a:cxnLst>
            <a:rect l="T12" t="T13" r="T14" b="T15"/>
            <a:pathLst>
              <a:path w="152400" h="266700">
                <a:moveTo>
                  <a:pt x="127000" y="0"/>
                </a:moveTo>
                <a:lnTo>
                  <a:pt x="0" y="57150"/>
                </a:lnTo>
                <a:lnTo>
                  <a:pt x="152400" y="266700"/>
                </a:lnTo>
                <a:lnTo>
                  <a:pt x="127000" y="0"/>
                </a:lnTo>
                <a:close/>
              </a:path>
            </a:pathLst>
          </a:custGeom>
          <a:solidFill>
            <a:srgbClr val="BE1F31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6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7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8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9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5195821" y="1609374"/>
            <a:ext cx="2083773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zh-CN" altLang="en-US" sz="24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度工作概述</a:t>
            </a:r>
            <a:endParaRPr lang="zh-CN" sz="24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8" name="TextBox 6"/>
          <p:cNvSpPr txBox="1">
            <a:spLocks noChangeArrowheads="1"/>
          </p:cNvSpPr>
          <p:nvPr/>
        </p:nvSpPr>
        <p:spPr bwMode="auto">
          <a:xfrm>
            <a:off x="5182293" y="2236738"/>
            <a:ext cx="2386969" cy="46037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完成项目展示</a:t>
            </a:r>
            <a:endParaRPr lang="zh-CN" sz="24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5206854" y="2842856"/>
            <a:ext cx="2337848" cy="46166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24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下个</a:t>
            </a:r>
            <a:r>
              <a:rPr lang="zh-CN" altLang="en-US" sz="2400" dirty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zh-CN" altLang="en-US" sz="2400" dirty="0" smtClean="0">
                <a:solidFill>
                  <a:srgbClr val="03A9F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工作计划</a:t>
            </a:r>
            <a:endParaRPr lang="zh-CN" sz="2400" dirty="0">
              <a:solidFill>
                <a:srgbClr val="03A9F3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9" name="组合 18"/>
          <p:cNvGrpSpPr/>
          <p:nvPr/>
        </p:nvGrpSpPr>
        <p:grpSpPr>
          <a:xfrm flipV="1">
            <a:off x="4676139" y="1669019"/>
            <a:ext cx="334355" cy="803015"/>
            <a:chOff x="581025" y="-431160"/>
            <a:chExt cx="1619642" cy="3889866"/>
          </a:xfrm>
        </p:grpSpPr>
        <p:grpSp>
          <p:nvGrpSpPr>
            <p:cNvPr id="20" name="组合 19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22" name="组合 21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24" name="同心圆 23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25" name="椭圆 24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23" name="TextBox 22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1" name="椭圆 20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6" name="组合 25"/>
          <p:cNvGrpSpPr/>
          <p:nvPr/>
        </p:nvGrpSpPr>
        <p:grpSpPr>
          <a:xfrm flipV="1">
            <a:off x="4676139" y="2282413"/>
            <a:ext cx="334355" cy="803015"/>
            <a:chOff x="581025" y="-431160"/>
            <a:chExt cx="1619642" cy="3889866"/>
          </a:xfrm>
        </p:grpSpPr>
        <p:grpSp>
          <p:nvGrpSpPr>
            <p:cNvPr id="27" name="组合 26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29" name="组合 28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31" name="同心圆 30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32" name="椭圆 31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30" name="TextBox 29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28" name="椭圆 27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40" name="组合 39"/>
          <p:cNvGrpSpPr/>
          <p:nvPr/>
        </p:nvGrpSpPr>
        <p:grpSpPr>
          <a:xfrm flipV="1">
            <a:off x="4664169" y="2863611"/>
            <a:ext cx="334355" cy="803015"/>
            <a:chOff x="581025" y="-431160"/>
            <a:chExt cx="1619642" cy="3889866"/>
          </a:xfrm>
        </p:grpSpPr>
        <p:grpSp>
          <p:nvGrpSpPr>
            <p:cNvPr id="41" name="组合 40"/>
            <p:cNvGrpSpPr/>
            <p:nvPr/>
          </p:nvGrpSpPr>
          <p:grpSpPr>
            <a:xfrm>
              <a:off x="581025" y="-431160"/>
              <a:ext cx="1619642" cy="3889866"/>
              <a:chOff x="6651335" y="-335489"/>
              <a:chExt cx="1360493" cy="3190953"/>
            </a:xfrm>
            <a:effectLst/>
          </p:grpSpPr>
          <p:grpSp>
            <p:nvGrpSpPr>
              <p:cNvPr id="43" name="组合 42"/>
              <p:cNvGrpSpPr/>
              <p:nvPr/>
            </p:nvGrpSpPr>
            <p:grpSpPr>
              <a:xfrm>
                <a:off x="6651335" y="1494971"/>
                <a:ext cx="1360493" cy="1360493"/>
                <a:chOff x="304800" y="673100"/>
                <a:chExt cx="4000500" cy="4000500"/>
              </a:xfrm>
              <a:effectLst>
                <a:outerShdw blurRad="444500" dist="254000" dir="8100000" algn="tr" rotWithShape="0">
                  <a:prstClr val="black">
                    <a:alpha val="50000"/>
                  </a:prstClr>
                </a:outerShdw>
              </a:effectLst>
            </p:grpSpPr>
            <p:sp>
              <p:nvSpPr>
                <p:cNvPr id="45" name="同心圆 44"/>
                <p:cNvSpPr/>
                <p:nvPr/>
              </p:nvSpPr>
              <p:spPr>
                <a:xfrm>
                  <a:off x="304800" y="673100"/>
                  <a:ext cx="4000500" cy="4000500"/>
                </a:xfrm>
                <a:prstGeom prst="donut">
                  <a:avLst>
                    <a:gd name="adj" fmla="val 4879"/>
                  </a:avLst>
                </a:prstGeom>
                <a:gradFill>
                  <a:gsLst>
                    <a:gs pos="0">
                      <a:schemeClr val="bg1"/>
                    </a:gs>
                    <a:gs pos="55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65000"/>
                      </a:schemeClr>
                    </a:gs>
                  </a:gsLst>
                  <a:lin ang="81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solidFill>
                      <a:schemeClr val="tx1"/>
                    </a:solidFill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  <p:sp>
              <p:nvSpPr>
                <p:cNvPr id="46" name="椭圆 45"/>
                <p:cNvSpPr/>
                <p:nvPr/>
              </p:nvSpPr>
              <p:spPr>
                <a:xfrm>
                  <a:off x="392113" y="760413"/>
                  <a:ext cx="3825874" cy="3825874"/>
                </a:xfrm>
                <a:prstGeom prst="ellipse">
                  <a:avLst/>
                </a:prstGeom>
                <a:gradFill>
                  <a:gsLst>
                    <a:gs pos="0">
                      <a:schemeClr val="bg1"/>
                    </a:gs>
                    <a:gs pos="51000">
                      <a:schemeClr val="bg1">
                        <a:lumMod val="95000"/>
                      </a:schemeClr>
                    </a:gs>
                    <a:gs pos="100000">
                      <a:schemeClr val="bg1">
                        <a:lumMod val="75000"/>
                      </a:schemeClr>
                    </a:gs>
                  </a:gsLst>
                  <a:lin ang="18900000" scaled="0"/>
                </a:gradFill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>
                    <a:latin typeface="Arial" panose="020B0604020202020204" pitchFamily="34" charset="0"/>
                    <a:ea typeface="微软雅黑" panose="020B0503020204020204" pitchFamily="34" charset="-122"/>
                    <a:sym typeface="Arial" panose="020B0604020202020204" pitchFamily="34" charset="0"/>
                  </a:endParaRPr>
                </a:p>
              </p:txBody>
            </p:sp>
          </p:grpSp>
          <p:sp>
            <p:nvSpPr>
              <p:cNvPr id="44" name="TextBox 43"/>
              <p:cNvSpPr txBox="1"/>
              <p:nvPr/>
            </p:nvSpPr>
            <p:spPr>
              <a:xfrm>
                <a:off x="6854606" y="-335489"/>
                <a:ext cx="751672" cy="2568336"/>
              </a:xfrm>
              <a:prstGeom prst="rect">
                <a:avLst/>
              </a:prstGeom>
              <a:noFill/>
            </p:spPr>
            <p:txBody>
              <a:bodyPr wrap="none" rtlCol="0">
                <a:spAutoFit/>
              </a:bodyPr>
              <a:lstStyle/>
              <a:p>
                <a:endParaRPr lang="zh-CN" altLang="en-US" sz="36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endParaRPr>
              </a:p>
            </p:txBody>
          </p:sp>
        </p:grpSp>
        <p:sp>
          <p:nvSpPr>
            <p:cNvPr id="42" name="椭圆 41"/>
            <p:cNvSpPr/>
            <p:nvPr/>
          </p:nvSpPr>
          <p:spPr>
            <a:xfrm>
              <a:off x="847487" y="2110889"/>
              <a:ext cx="1086718" cy="1086719"/>
            </a:xfrm>
            <a:prstGeom prst="ellipse">
              <a:avLst/>
            </a:prstGeom>
            <a:solidFill>
              <a:srgbClr val="03A9F3"/>
            </a:solidFill>
            <a:ln>
              <a:noFill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7" name="TextBox 46"/>
          <p:cNvSpPr txBox="1"/>
          <p:nvPr/>
        </p:nvSpPr>
        <p:spPr>
          <a:xfrm>
            <a:off x="1254087" y="1874319"/>
            <a:ext cx="1159292" cy="67710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zh-CN" altLang="en-US" sz="3800" b="1" dirty="0" smtClean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目录</a:t>
            </a:r>
            <a:endParaRPr lang="zh-CN" altLang="en-US" sz="3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8" name="TextBox 47"/>
          <p:cNvSpPr txBox="1"/>
          <p:nvPr/>
        </p:nvSpPr>
        <p:spPr>
          <a:xfrm>
            <a:off x="721793" y="2571750"/>
            <a:ext cx="222387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914400" eaLnBrk="1" fontAlgn="auto" hangingPunct="1">
              <a:spcBef>
                <a:spcPts val="0"/>
              </a:spcBef>
              <a:spcAft>
                <a:spcPts val="0"/>
              </a:spcAft>
            </a:pPr>
            <a:r>
              <a:rPr lang="en-US" altLang="zh-CN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PAGE DIRECTORY</a:t>
            </a:r>
            <a:endParaRPr lang="zh-CN" altLang="en-US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0" fill="hold">
                            <p:stCondLst>
                              <p:cond delay="1100"/>
                            </p:stCondLst>
                            <p:childTnLst>
                              <p:par>
                                <p:cTn id="11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3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4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6" fill="hold">
                      <p:stCondLst>
                        <p:cond delay="indefinite"/>
                      </p:stCondLst>
                      <p:childTnLst>
                        <p:par>
                          <p:cTn id="17" fill="hold">
                            <p:stCondLst>
                              <p:cond delay="0"/>
                            </p:stCondLst>
                            <p:childTnLst>
                              <p:par>
                                <p:cTn id="18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500"/>
                            </p:stCondLst>
                            <p:childTnLst>
                              <p:par>
                                <p:cTn id="22" presetID="47" presetClass="entr" presetSubtype="0" fill="hold" grpId="0" nodeType="afterEffect">
                                  <p:stCondLst>
                                    <p:cond delay="400"/>
                                  </p:stCondLst>
                                  <p:childTnLst>
                                    <p:set>
                                      <p:cBhvr>
                                        <p:cTn id="23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500"/>
                            </p:stCondLst>
                            <p:childTnLst>
                              <p:par>
                                <p:cTn id="33" presetID="42" presetClass="entr" presetSubtype="0" fill="hold" grpId="0" nodeType="afterEffect">
                                  <p:stCondLst>
                                    <p:cond delay="8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10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7" dur="10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3" fill="hold">
                            <p:stCondLst>
                              <p:cond delay="500"/>
                            </p:stCondLst>
                            <p:childTnLst>
                              <p:par>
                                <p:cTn id="44" presetID="42" presetClass="entr" presetSubtype="0" fill="hold" grpId="0" nodeType="afterEffect">
                                  <p:stCondLst>
                                    <p:cond delay="160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6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8" grpId="0"/>
      <p:bldP spid="10" grpId="0"/>
      <p:bldP spid="47" grpId="0"/>
      <p:bldP spid="48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235005"/>
            <a:ext cx="4543425" cy="4365569"/>
          </a:xfrm>
          <a:prstGeom prst="ellipse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3144884" y="2636429"/>
            <a:ext cx="3092356" cy="64633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</a:t>
            </a:r>
            <a:r>
              <a:rPr lang="zh-CN" altLang="en-US" sz="36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度工作概述</a:t>
            </a:r>
            <a:endParaRPr lang="zh-CN" sz="36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4083239" y="1456711"/>
            <a:ext cx="2669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01</a:t>
            </a:r>
            <a:endParaRPr lang="zh-CN" sz="72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9" name="组合 8"/>
          <p:cNvGrpSpPr/>
          <p:nvPr/>
        </p:nvGrpSpPr>
        <p:grpSpPr>
          <a:xfrm>
            <a:off x="571500" y="2568238"/>
            <a:ext cx="8374380" cy="2613361"/>
            <a:chOff x="571500" y="2568238"/>
            <a:chExt cx="8374380" cy="2613361"/>
          </a:xfrm>
        </p:grpSpPr>
        <p:sp>
          <p:nvSpPr>
            <p:cNvPr id="5" name="任意多边形 4"/>
            <p:cNvSpPr/>
            <p:nvPr/>
          </p:nvSpPr>
          <p:spPr>
            <a:xfrm>
              <a:off x="571500" y="2568238"/>
              <a:ext cx="8001000" cy="2613361"/>
            </a:xfrm>
            <a:custGeom>
              <a:avLst/>
              <a:gdLst>
                <a:gd name="connsiteX0" fmla="*/ 0 w 8001000"/>
                <a:gd name="connsiteY0" fmla="*/ 2542126 h 2542126"/>
                <a:gd name="connsiteX1" fmla="*/ 1009650 w 8001000"/>
                <a:gd name="connsiteY1" fmla="*/ 1265776 h 2542126"/>
                <a:gd name="connsiteX2" fmla="*/ 2400300 w 8001000"/>
                <a:gd name="connsiteY2" fmla="*/ 446626 h 2542126"/>
                <a:gd name="connsiteX3" fmla="*/ 4114800 w 8001000"/>
                <a:gd name="connsiteY3" fmla="*/ 27526 h 2542126"/>
                <a:gd name="connsiteX4" fmla="*/ 6324600 w 8001000"/>
                <a:gd name="connsiteY4" fmla="*/ 103726 h 2542126"/>
                <a:gd name="connsiteX5" fmla="*/ 8001000 w 8001000"/>
                <a:gd name="connsiteY5" fmla="*/ 618076 h 2542126"/>
                <a:gd name="connsiteX0-1" fmla="*/ 0 w 8001000"/>
                <a:gd name="connsiteY0-2" fmla="*/ 2542126 h 2542126"/>
                <a:gd name="connsiteX1-3" fmla="*/ 1066800 w 8001000"/>
                <a:gd name="connsiteY1-4" fmla="*/ 1284826 h 2542126"/>
                <a:gd name="connsiteX2-5" fmla="*/ 2400300 w 8001000"/>
                <a:gd name="connsiteY2-6" fmla="*/ 446626 h 2542126"/>
                <a:gd name="connsiteX3-7" fmla="*/ 4114800 w 8001000"/>
                <a:gd name="connsiteY3-8" fmla="*/ 27526 h 2542126"/>
                <a:gd name="connsiteX4-9" fmla="*/ 6324600 w 8001000"/>
                <a:gd name="connsiteY4-10" fmla="*/ 103726 h 2542126"/>
                <a:gd name="connsiteX5-11" fmla="*/ 8001000 w 8001000"/>
                <a:gd name="connsiteY5-12" fmla="*/ 618076 h 2542126"/>
                <a:gd name="connsiteX0-13" fmla="*/ 0 w 8001000"/>
                <a:gd name="connsiteY0-14" fmla="*/ 2600659 h 2600659"/>
                <a:gd name="connsiteX1-15" fmla="*/ 1066800 w 8001000"/>
                <a:gd name="connsiteY1-16" fmla="*/ 1343359 h 2600659"/>
                <a:gd name="connsiteX2-17" fmla="*/ 2400300 w 8001000"/>
                <a:gd name="connsiteY2-18" fmla="*/ 505159 h 2600659"/>
                <a:gd name="connsiteX3-19" fmla="*/ 4191000 w 8001000"/>
                <a:gd name="connsiteY3-20" fmla="*/ 17479 h 2600659"/>
                <a:gd name="connsiteX4-21" fmla="*/ 6324600 w 8001000"/>
                <a:gd name="connsiteY4-22" fmla="*/ 162259 h 2600659"/>
                <a:gd name="connsiteX5-23" fmla="*/ 8001000 w 8001000"/>
                <a:gd name="connsiteY5-24" fmla="*/ 676609 h 2600659"/>
                <a:gd name="connsiteX0-25" fmla="*/ 0 w 8001000"/>
                <a:gd name="connsiteY0-26" fmla="*/ 2613361 h 2613361"/>
                <a:gd name="connsiteX1-27" fmla="*/ 1066800 w 8001000"/>
                <a:gd name="connsiteY1-28" fmla="*/ 1356061 h 2613361"/>
                <a:gd name="connsiteX2-29" fmla="*/ 2400300 w 8001000"/>
                <a:gd name="connsiteY2-30" fmla="*/ 517861 h 2613361"/>
                <a:gd name="connsiteX3-31" fmla="*/ 4191000 w 8001000"/>
                <a:gd name="connsiteY3-32" fmla="*/ 30181 h 2613361"/>
                <a:gd name="connsiteX4-33" fmla="*/ 6339840 w 8001000"/>
                <a:gd name="connsiteY4-34" fmla="*/ 121621 h 2613361"/>
                <a:gd name="connsiteX5-35" fmla="*/ 8001000 w 8001000"/>
                <a:gd name="connsiteY5-36" fmla="*/ 689311 h 2613361"/>
              </a:gdLst>
              <a:ahLst/>
              <a:cxnLst>
                <a:cxn ang="0">
                  <a:pos x="connsiteX0-1" y="connsiteY0-2"/>
                </a:cxn>
                <a:cxn ang="0">
                  <a:pos x="connsiteX1-3" y="connsiteY1-4"/>
                </a:cxn>
                <a:cxn ang="0">
                  <a:pos x="connsiteX2-5" y="connsiteY2-6"/>
                </a:cxn>
                <a:cxn ang="0">
                  <a:pos x="connsiteX3-7" y="connsiteY3-8"/>
                </a:cxn>
                <a:cxn ang="0">
                  <a:pos x="connsiteX4-9" y="connsiteY4-10"/>
                </a:cxn>
                <a:cxn ang="0">
                  <a:pos x="connsiteX5-11" y="connsiteY5-12"/>
                </a:cxn>
              </a:cxnLst>
              <a:rect l="l" t="t" r="r" b="b"/>
              <a:pathLst>
                <a:path w="8001000" h="2613361">
                  <a:moveTo>
                    <a:pt x="0" y="2613361"/>
                  </a:moveTo>
                  <a:cubicBezTo>
                    <a:pt x="304800" y="2149811"/>
                    <a:pt x="666750" y="1705311"/>
                    <a:pt x="1066800" y="1356061"/>
                  </a:cubicBezTo>
                  <a:cubicBezTo>
                    <a:pt x="1466850" y="1006811"/>
                    <a:pt x="1879600" y="738841"/>
                    <a:pt x="2400300" y="517861"/>
                  </a:cubicBezTo>
                  <a:cubicBezTo>
                    <a:pt x="2921000" y="296881"/>
                    <a:pt x="3534410" y="96221"/>
                    <a:pt x="4191000" y="30181"/>
                  </a:cubicBezTo>
                  <a:cubicBezTo>
                    <a:pt x="4847590" y="-35859"/>
                    <a:pt x="5704840" y="11766"/>
                    <a:pt x="6339840" y="121621"/>
                  </a:cubicBezTo>
                  <a:cubicBezTo>
                    <a:pt x="6974840" y="231476"/>
                    <a:pt x="7486650" y="481348"/>
                    <a:pt x="8001000" y="689311"/>
                  </a:cubicBezTo>
                </a:path>
              </a:pathLst>
            </a:custGeom>
            <a:noFill/>
            <a:ln>
              <a:solidFill>
                <a:srgbClr val="0067B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cxnSp>
          <p:nvCxnSpPr>
            <p:cNvPr id="7" name="直接箭头连接符 6"/>
            <p:cNvCxnSpPr/>
            <p:nvPr/>
          </p:nvCxnSpPr>
          <p:spPr>
            <a:xfrm flipV="1">
              <a:off x="8557260" y="2686050"/>
              <a:ext cx="388620" cy="571500"/>
            </a:xfrm>
            <a:prstGeom prst="straightConnector1">
              <a:avLst/>
            </a:prstGeom>
            <a:ln w="19050">
              <a:solidFill>
                <a:srgbClr val="0067B0"/>
              </a:solidFill>
              <a:tailEnd type="arrow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矩形 9"/>
          <p:cNvSpPr/>
          <p:nvPr/>
        </p:nvSpPr>
        <p:spPr>
          <a:xfrm rot="18958258">
            <a:off x="1511300" y="3780790"/>
            <a:ext cx="487045" cy="179070"/>
          </a:xfrm>
          <a:prstGeom prst="rect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sz="1100" dirty="0" smtClean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  <a:endParaRPr lang="zh-CN" altLang="en-US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grpSp>
        <p:nvGrpSpPr>
          <p:cNvPr id="13" name="组合 12"/>
          <p:cNvGrpSpPr/>
          <p:nvPr/>
        </p:nvGrpSpPr>
        <p:grpSpPr>
          <a:xfrm rot="8938009">
            <a:off x="2592765" y="3080929"/>
            <a:ext cx="487344" cy="328108"/>
            <a:chOff x="2939904" y="273690"/>
            <a:chExt cx="746760" cy="50276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4" name="矩形 13"/>
            <p:cNvSpPr/>
            <p:nvPr/>
          </p:nvSpPr>
          <p:spPr>
            <a:xfrm rot="10800000">
              <a:off x="2939904" y="502132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2</a:t>
              </a:r>
              <a:endParaRPr lang="en-US" altLang="zh-C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5" name="等腰三角形 14"/>
            <p:cNvSpPr/>
            <p:nvPr/>
          </p:nvSpPr>
          <p:spPr>
            <a:xfrm>
              <a:off x="3125795" y="273690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6" name="组合 15"/>
          <p:cNvGrpSpPr/>
          <p:nvPr/>
        </p:nvGrpSpPr>
        <p:grpSpPr>
          <a:xfrm rot="20658534">
            <a:off x="3974736" y="2422322"/>
            <a:ext cx="487344" cy="322718"/>
            <a:chOff x="2903220" y="259880"/>
            <a:chExt cx="746760" cy="49450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17" name="矩形 16"/>
            <p:cNvSpPr/>
            <p:nvPr/>
          </p:nvSpPr>
          <p:spPr>
            <a:xfrm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3</a:t>
              </a:r>
              <a:endParaRPr lang="en-US" altLang="zh-C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18" name="等腰三角形 17"/>
            <p:cNvSpPr/>
            <p:nvPr/>
          </p:nvSpPr>
          <p:spPr>
            <a:xfrm>
              <a:off x="3095700" y="259880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19" name="组合 18"/>
          <p:cNvGrpSpPr/>
          <p:nvPr/>
        </p:nvGrpSpPr>
        <p:grpSpPr>
          <a:xfrm rot="10800000">
            <a:off x="5473327" y="2525065"/>
            <a:ext cx="487344" cy="309269"/>
            <a:chOff x="2903220" y="280488"/>
            <a:chExt cx="746760" cy="473892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0" name="矩形 19"/>
            <p:cNvSpPr/>
            <p:nvPr/>
          </p:nvSpPr>
          <p:spPr>
            <a:xfrm rot="10800000"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4</a:t>
              </a:r>
              <a:endParaRPr lang="en-US" altLang="zh-C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1" name="等腰三角形 20"/>
            <p:cNvSpPr/>
            <p:nvPr/>
          </p:nvSpPr>
          <p:spPr>
            <a:xfrm>
              <a:off x="3089910" y="280488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4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grpSp>
        <p:nvGrpSpPr>
          <p:cNvPr id="22" name="组合 21"/>
          <p:cNvGrpSpPr/>
          <p:nvPr/>
        </p:nvGrpSpPr>
        <p:grpSpPr>
          <a:xfrm rot="1114118">
            <a:off x="7015730" y="2536354"/>
            <a:ext cx="487344" cy="329133"/>
            <a:chOff x="2903220" y="250050"/>
            <a:chExt cx="746760" cy="504330"/>
          </a:xfrm>
          <a:solidFill>
            <a:schemeClr val="tx1">
              <a:lumMod val="65000"/>
              <a:lumOff val="35000"/>
            </a:schemeClr>
          </a:solidFill>
        </p:grpSpPr>
        <p:sp>
          <p:nvSpPr>
            <p:cNvPr id="23" name="矩形 22"/>
            <p:cNvSpPr/>
            <p:nvPr/>
          </p:nvSpPr>
          <p:spPr>
            <a:xfrm>
              <a:off x="2903220" y="480060"/>
              <a:ext cx="746760" cy="274320"/>
            </a:xfrm>
            <a:prstGeom prst="rect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en-US" altLang="zh-CN" sz="1100" dirty="0">
                  <a:latin typeface="Arial" panose="020B0604020202020204" pitchFamily="34" charset="0"/>
                  <a:ea typeface="微软雅黑" panose="020B0503020204020204" pitchFamily="34" charset="-122"/>
                  <a:sym typeface="Arial" panose="020B0604020202020204" pitchFamily="34" charset="0"/>
                </a:rPr>
                <a:t>5</a:t>
              </a:r>
              <a:endParaRPr lang="en-US" altLang="zh-CN" sz="1100" dirty="0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  <p:sp>
          <p:nvSpPr>
            <p:cNvPr id="24" name="等腰三角形 23"/>
            <p:cNvSpPr/>
            <p:nvPr/>
          </p:nvSpPr>
          <p:spPr>
            <a:xfrm>
              <a:off x="3079686" y="250050"/>
              <a:ext cx="373380" cy="266701"/>
            </a:xfrm>
            <a:prstGeom prst="triangle">
              <a:avLst/>
            </a:prstGeom>
            <a:grp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endParaRPr>
            </a:p>
          </p:txBody>
        </p:sp>
      </p:grpSp>
      <p:sp>
        <p:nvSpPr>
          <p:cNvPr id="48" name="TextBox 47"/>
          <p:cNvSpPr txBox="1"/>
          <p:nvPr/>
        </p:nvSpPr>
        <p:spPr>
          <a:xfrm>
            <a:off x="412330" y="892092"/>
            <a:ext cx="309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zh-CN" altLang="en-US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5" name="TextBox 54"/>
          <p:cNvSpPr txBox="1"/>
          <p:nvPr/>
        </p:nvSpPr>
        <p:spPr>
          <a:xfrm>
            <a:off x="5185656" y="2887240"/>
            <a:ext cx="1062386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搭建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Node.js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后台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56" name="TextBox 55"/>
          <p:cNvSpPr txBox="1"/>
          <p:nvPr/>
        </p:nvSpPr>
        <p:spPr>
          <a:xfrm>
            <a:off x="2482215" y="3547745"/>
            <a:ext cx="1452245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不借助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Vue-cli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等脚手架工具创建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VUE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和 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React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项目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57" name="TextBox 56"/>
          <p:cNvSpPr txBox="1"/>
          <p:nvPr/>
        </p:nvSpPr>
        <p:spPr>
          <a:xfrm>
            <a:off x="455930" y="2660015"/>
            <a:ext cx="1224280" cy="8299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学习和运用前端数据可视化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ECharts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制作统计图表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59" name="TextBox 58"/>
          <p:cNvSpPr txBox="1"/>
          <p:nvPr/>
        </p:nvSpPr>
        <p:spPr>
          <a:xfrm>
            <a:off x="6865620" y="1855470"/>
            <a:ext cx="1135380" cy="6451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学习和运用</a:t>
            </a:r>
            <a:r>
              <a:rPr lang="en-US" altLang="zh-CN" sz="12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mongoDb</a:t>
            </a:r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uFillTx/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可视化链接工具。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uFillTx/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sp>
        <p:nvSpPr>
          <p:cNvPr id="66" name="矩形 65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74" name="Picture 172"/>
          <p:cNvPicPr>
            <a:picLocks noChangeAspect="1" noChangeArrowheads="1"/>
          </p:cNvPicPr>
          <p:nvPr/>
        </p:nvPicPr>
        <p:blipFill>
          <a:blip r:embed="rId1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21245" y="10479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sp>
        <p:nvSpPr>
          <p:cNvPr id="6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8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69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70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TextBox 54"/>
          <p:cNvSpPr txBox="1"/>
          <p:nvPr/>
        </p:nvSpPr>
        <p:spPr>
          <a:xfrm>
            <a:off x="3452495" y="1855470"/>
            <a:ext cx="1408430" cy="460375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 sz="1200" dirty="0">
                <a:solidFill>
                  <a:schemeClr val="tx1">
                    <a:lumMod val="75000"/>
                    <a:lumOff val="2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cs typeface="方正兰亭细黑_GBK_M" pitchFamily="2" charset="2"/>
                <a:sym typeface="Arial" panose="020B0604020202020204" pitchFamily="34" charset="0"/>
              </a:rPr>
              <a:t>完成仿《礼物说》的微信小程序</a:t>
            </a:r>
            <a:endParaRPr lang="zh-CN" altLang="en-US" sz="1200" dirty="0">
              <a:solidFill>
                <a:schemeClr val="tx1">
                  <a:lumMod val="75000"/>
                  <a:lumOff val="2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cs typeface="方正兰亭细黑_GBK_M" pitchFamily="2" charset="2"/>
              <a:sym typeface="Arial" panose="020B0604020202020204" pitchFamily="34" charset="0"/>
            </a:endParaRPr>
          </a:p>
        </p:txBody>
      </p:sp>
      <p:pic>
        <p:nvPicPr>
          <p:cNvPr id="164" name="图片 163"/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15359" y="267572"/>
            <a:ext cx="2108371" cy="364572"/>
          </a:xfrm>
          <a:prstGeom prst="homePlate">
            <a:avLst>
              <a:gd name="adj" fmla="val 34324"/>
            </a:avLst>
          </a:prstGeom>
        </p:spPr>
      </p:pic>
      <p:pic>
        <p:nvPicPr>
          <p:cNvPr id="166" name="图片 165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081260" y="271448"/>
            <a:ext cx="254645" cy="364572"/>
          </a:xfrm>
          <a:prstGeom prst="chevron">
            <a:avLst/>
          </a:prstGeom>
        </p:spPr>
      </p:pic>
      <p:sp>
        <p:nvSpPr>
          <p:cNvPr id="174" name="TextBox 173"/>
          <p:cNvSpPr txBox="1"/>
          <p:nvPr/>
        </p:nvSpPr>
        <p:spPr>
          <a:xfrm>
            <a:off x="1073998" y="232068"/>
            <a:ext cx="1935480" cy="39878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 sz="2000" spc="300" dirty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月度工作概述</a:t>
            </a:r>
            <a:endParaRPr lang="zh-CN" altLang="en-US" sz="2000" spc="3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3" name="等腰三角形 2"/>
          <p:cNvSpPr/>
          <p:nvPr/>
        </p:nvSpPr>
        <p:spPr>
          <a:xfrm rot="18898009">
            <a:off x="1513968" y="3667556"/>
            <a:ext cx="243672" cy="174052"/>
          </a:xfrm>
          <a:prstGeom prst="triangle">
            <a:avLst/>
          </a:prstGeom>
          <a:solidFill>
            <a:schemeClr val="tx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 sz="100" dirty="0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1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48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4" dur="1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29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30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32" dur="5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37" dur="500"/>
                                        <p:tgtEl>
                                          <p:spTgt spid="5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4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9" dur="500"/>
                                        <p:tgtEl>
                                          <p:spTgt spid="5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0" fill="hold">
                      <p:stCondLst>
                        <p:cond delay="indefinite"/>
                      </p:stCondLst>
                      <p:childTnLst>
                        <p:par>
                          <p:cTn id="51" fill="hold">
                            <p:stCondLst>
                              <p:cond delay="0"/>
                            </p:stCondLst>
                            <p:childTnLst>
                              <p:par>
                                <p:cTn id="52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6" dur="5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61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2" fill="hold">
                      <p:stCondLst>
                        <p:cond delay="indefinite"/>
                      </p:stCondLst>
                      <p:childTnLst>
                        <p:par>
                          <p:cTn id="63" fill="hold">
                            <p:stCondLst>
                              <p:cond delay="0"/>
                            </p:stCondLst>
                            <p:childTnLst>
                              <p:par>
                                <p:cTn id="64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9" fill="hold">
                      <p:stCondLst>
                        <p:cond delay="indefinite"/>
                      </p:stCondLst>
                      <p:childTnLst>
                        <p:par>
                          <p:cTn id="70" fill="hold">
                            <p:stCondLst>
                              <p:cond delay="0"/>
                            </p:stCondLst>
                            <p:childTnLst>
                              <p:par>
                                <p:cTn id="71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73" dur="500"/>
                                        <p:tgtEl>
                                          <p:spTgt spid="5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4" fill="hold">
                      <p:stCondLst>
                        <p:cond delay="indefinite"/>
                      </p:stCondLst>
                      <p:childTnLst>
                        <p:par>
                          <p:cTn id="75" fill="hold">
                            <p:stCondLst>
                              <p:cond delay="0"/>
                            </p:stCondLst>
                            <p:childTnLst>
                              <p:par>
                                <p:cTn id="76" presetID="53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7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80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1" fill="hold">
                      <p:stCondLst>
                        <p:cond delay="indefinite"/>
                      </p:stCondLst>
                      <p:childTnLst>
                        <p:par>
                          <p:cTn id="82" fill="hold">
                            <p:stCondLst>
                              <p:cond delay="0"/>
                            </p:stCondLst>
                            <p:childTnLst>
                              <p:par>
                                <p:cTn id="83" presetID="22" presetClass="entr" presetSubtype="1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up)">
                                      <p:cBhvr>
                                        <p:cTn id="85" dur="500"/>
                                        <p:tgtEl>
                                          <p:spTgt spid="5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8" grpId="0"/>
      <p:bldP spid="55" grpId="0"/>
      <p:bldP spid="56" grpId="0"/>
      <p:bldP spid="57" grpId="0"/>
      <p:bldP spid="59" grpId="0"/>
      <p:bldP spid="2" grpId="0"/>
      <p:bldP spid="174" grpId="0"/>
      <p:bldP spid="10" grpId="0" animBg="1"/>
      <p:bldP spid="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图片 4"/>
          <p:cNvPicPr>
            <a:picLocks noChangeAspect="1"/>
          </p:cNvPicPr>
          <p:nvPr/>
        </p:nvPicPr>
        <p:blipFill>
          <a:blip r:embed="rId1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419350" y="235005"/>
            <a:ext cx="4543425" cy="4365569"/>
          </a:xfrm>
          <a:prstGeom prst="ellipse">
            <a:avLst/>
          </a:prstGeom>
        </p:spPr>
      </p:pic>
      <p:sp>
        <p:nvSpPr>
          <p:cNvPr id="6" name="TextBox 6"/>
          <p:cNvSpPr txBox="1">
            <a:spLocks noChangeArrowheads="1"/>
          </p:cNvSpPr>
          <p:nvPr/>
        </p:nvSpPr>
        <p:spPr bwMode="auto">
          <a:xfrm>
            <a:off x="3211559" y="2636429"/>
            <a:ext cx="3092356" cy="64516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zh-CN" altLang="en-US" sz="36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完成项目展示</a:t>
            </a:r>
            <a:endParaRPr lang="zh-CN" sz="36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0" name="TextBox 6"/>
          <p:cNvSpPr txBox="1">
            <a:spLocks noChangeArrowheads="1"/>
          </p:cNvSpPr>
          <p:nvPr/>
        </p:nvSpPr>
        <p:spPr bwMode="auto">
          <a:xfrm>
            <a:off x="4083239" y="1456711"/>
            <a:ext cx="2669985" cy="120032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>
            <a:spAutoFit/>
          </a:bodyPr>
          <a:lstStyle>
            <a:lvl1pPr/>
            <a:lvl2pPr/>
            <a:lvl3pPr/>
            <a:lvl4pPr/>
            <a:lvl5pPr/>
            <a:lvl6pPr/>
            <a:lvl7pPr/>
            <a:lvl8pPr/>
            <a:lvl9pPr/>
          </a:lstStyle>
          <a:p>
            <a:r>
              <a:rPr lang="en-US" altLang="zh-CN" sz="72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03</a:t>
            </a:r>
            <a:endParaRPr lang="zh-CN" sz="7200" dirty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7" dur="2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8" fill="hold">
                            <p:stCondLst>
                              <p:cond delay="2000"/>
                            </p:stCondLst>
                            <p:childTnLst>
                              <p:par>
                                <p:cTn id="9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1" dur="10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" dur="1000" fill="hold"/>
                                        <p:tgtEl>
                                          <p:spTgt spid="1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3000"/>
                            </p:stCondLst>
                            <p:childTnLst>
                              <p:par>
                                <p:cTn id="15" presetID="47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" grpId="0"/>
      <p:bldP spid="10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38938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数据可视化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2" name="图片 1" descr="Echarts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0" y="889000"/>
            <a:ext cx="7628890" cy="3904615"/>
          </a:xfrm>
          <a:prstGeom prst="rect">
            <a:avLst/>
          </a:prstGeom>
        </p:spPr>
      </p:pic>
      <p:pic>
        <p:nvPicPr>
          <p:cNvPr id="3" name="图片 2" descr="1537930691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579360" y="3495675"/>
            <a:ext cx="1391920" cy="1156970"/>
          </a:xfrm>
          <a:prstGeom prst="rect">
            <a:avLst/>
          </a:prstGeom>
        </p:spPr>
      </p:pic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133475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Vue</a:t>
            </a:r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" name="图片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85165" y="706120"/>
            <a:ext cx="2247900" cy="319976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1037590" y="4174490"/>
            <a:ext cx="129730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目录结构</a:t>
            </a:r>
            <a:endParaRPr lang="zh-CN" altLang="en-US"/>
          </a:p>
        </p:txBody>
      </p:sp>
      <p:pic>
        <p:nvPicPr>
          <p:cNvPr id="8" name="图片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4212590" y="785495"/>
            <a:ext cx="3719195" cy="2661920"/>
          </a:xfrm>
          <a:prstGeom prst="rect">
            <a:avLst/>
          </a:prstGeom>
        </p:spPr>
      </p:pic>
      <p:sp>
        <p:nvSpPr>
          <p:cNvPr id="9" name="文本框 8"/>
          <p:cNvSpPr txBox="1"/>
          <p:nvPr/>
        </p:nvSpPr>
        <p:spPr>
          <a:xfrm>
            <a:off x="5878830" y="3806190"/>
            <a:ext cx="89217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效果图</a:t>
            </a:r>
            <a:endParaRPr lang="zh-CN" altLang="en-US"/>
          </a:p>
        </p:txBody>
      </p:sp>
    </p:spTree>
    <p:custDataLst>
      <p:tags r:id="rId7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1" presetClass="entr" presetSubtype="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21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500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20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25" dur="500"/>
                                        <p:tgtEl>
                                          <p:spTgt spid="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6" presetID="5" presetClass="entr" presetSubtype="1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heckerboard(across)">
                                      <p:cBhvr>
                                        <p:cTn id="28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7" grpId="0"/>
      <p:bldP spid="9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1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5" name="矩形 34"/>
          <p:cNvSpPr/>
          <p:nvPr/>
        </p:nvSpPr>
        <p:spPr>
          <a:xfrm>
            <a:off x="0" y="5023291"/>
            <a:ext cx="9144000" cy="100719"/>
          </a:xfrm>
          <a:prstGeom prst="rect">
            <a:avLst/>
          </a:prstGeom>
          <a:solidFill>
            <a:srgbClr val="0089D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54" name="Picture 172"/>
          <p:cNvPicPr>
            <a:picLocks noChangeAspect="1" noChangeArrowheads="1"/>
          </p:cNvPicPr>
          <p:nvPr/>
        </p:nvPicPr>
        <p:blipFill>
          <a:blip r:embed="rId2" cstate="print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447280" y="95902"/>
            <a:ext cx="1655184" cy="689372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</p:pic>
      <p:pic>
        <p:nvPicPr>
          <p:cNvPr id="65" name="图片 64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83543" y="140572"/>
            <a:ext cx="2108371" cy="364572"/>
          </a:xfrm>
          <a:prstGeom prst="homePlate">
            <a:avLst>
              <a:gd name="adj" fmla="val 34324"/>
            </a:avLst>
          </a:prstGeom>
        </p:spPr>
      </p:pic>
      <p:sp>
        <p:nvSpPr>
          <p:cNvPr id="66" name="TextBox 65"/>
          <p:cNvSpPr txBox="1"/>
          <p:nvPr/>
        </p:nvSpPr>
        <p:spPr>
          <a:xfrm>
            <a:off x="1114425" y="158706"/>
            <a:ext cx="1386840" cy="33718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React</a:t>
            </a:r>
            <a:r>
              <a:rPr lang="zh-CN" altLang="en-US" sz="1600" spc="300" dirty="0" smtClean="0">
                <a:solidFill>
                  <a:srgbClr val="0067B0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项目</a:t>
            </a:r>
            <a:endParaRPr lang="zh-CN" altLang="en-US" sz="1600" spc="300" dirty="0" smtClean="0">
              <a:solidFill>
                <a:srgbClr val="0067B0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67" name="图片 66"/>
          <p:cNvPicPr>
            <a:picLocks noChangeAspect="1"/>
          </p:cNvPicPr>
          <p:nvPr/>
        </p:nvPicPr>
        <p:blipFill>
          <a:blip r:embed="rId4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63414" y="144448"/>
            <a:ext cx="254645" cy="364572"/>
          </a:xfrm>
          <a:prstGeom prst="chevron">
            <a:avLst/>
          </a:prstGeom>
        </p:spPr>
      </p:pic>
      <p:sp>
        <p:nvSpPr>
          <p:cNvPr id="37" name="直角三角形 72"/>
          <p:cNvSpPr>
            <a:spLocks noChangeArrowheads="1"/>
          </p:cNvSpPr>
          <p:nvPr/>
        </p:nvSpPr>
        <p:spPr bwMode="auto">
          <a:xfrm rot="5400000">
            <a:off x="-793" y="-2382"/>
            <a:ext cx="889000" cy="893763"/>
          </a:xfrm>
          <a:prstGeom prst="rtTriangle">
            <a:avLst/>
          </a:prstGeom>
          <a:solidFill>
            <a:srgbClr val="EE403F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3" name="直角三角形 73"/>
          <p:cNvSpPr>
            <a:spLocks noChangeArrowheads="1"/>
          </p:cNvSpPr>
          <p:nvPr/>
        </p:nvSpPr>
        <p:spPr bwMode="auto">
          <a:xfrm rot="5400000">
            <a:off x="0" y="0"/>
            <a:ext cx="730250" cy="730250"/>
          </a:xfrm>
          <a:prstGeom prst="rtTriangle">
            <a:avLst/>
          </a:prstGeom>
          <a:solidFill>
            <a:srgbClr val="FF66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4" name="直角三角形 74"/>
          <p:cNvSpPr>
            <a:spLocks noChangeArrowheads="1"/>
          </p:cNvSpPr>
          <p:nvPr/>
        </p:nvSpPr>
        <p:spPr bwMode="auto">
          <a:xfrm rot="5400000">
            <a:off x="104775" y="104775"/>
            <a:ext cx="525463" cy="525463"/>
          </a:xfrm>
          <a:prstGeom prst="rtTriangle">
            <a:avLst/>
          </a:prstGeom>
          <a:solidFill>
            <a:srgbClr val="FBB614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9" name="矩形 75"/>
          <p:cNvSpPr>
            <a:spLocks noChangeArrowheads="1"/>
          </p:cNvSpPr>
          <p:nvPr/>
        </p:nvSpPr>
        <p:spPr bwMode="auto">
          <a:xfrm rot="2700000">
            <a:off x="350044" y="29369"/>
            <a:ext cx="112713" cy="746125"/>
          </a:xfrm>
          <a:prstGeom prst="rect">
            <a:avLst/>
          </a:prstGeom>
          <a:solidFill>
            <a:srgbClr val="E7A200"/>
          </a:solidFill>
          <a:ln>
            <a:noFill/>
          </a:ln>
          <a:extLs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anchor="ctr"/>
          <a:lstStyle/>
          <a:p>
            <a:pPr algn="ctr" defTabSz="685800" fontAlgn="base">
              <a:spcBef>
                <a:spcPct val="0"/>
              </a:spcBef>
              <a:spcAft>
                <a:spcPct val="0"/>
              </a:spcAft>
              <a:buFont typeface="Arial" panose="020B0604020202020204" pitchFamily="34" charset="0"/>
              <a:buNone/>
            </a:pPr>
            <a:endParaRPr lang="zh-CN" altLang="zh-CN" sz="1300" smtClean="0">
              <a:solidFill>
                <a:srgbClr val="FFFFFF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pic>
        <p:nvPicPr>
          <p:cNvPr id="3" name="图片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791845" y="630555"/>
            <a:ext cx="2171700" cy="3961765"/>
          </a:xfrm>
          <a:prstGeom prst="rect">
            <a:avLst/>
          </a:prstGeom>
        </p:spPr>
      </p:pic>
      <p:sp>
        <p:nvSpPr>
          <p:cNvPr id="4" name="文本框 3"/>
          <p:cNvSpPr txBox="1"/>
          <p:nvPr/>
        </p:nvSpPr>
        <p:spPr>
          <a:xfrm>
            <a:off x="791845" y="4655185"/>
            <a:ext cx="187452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项目的目录结构</a:t>
            </a:r>
            <a:endParaRPr lang="zh-CN" altLang="en-US"/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161415" y="1204595"/>
            <a:ext cx="2720340" cy="1648460"/>
          </a:xfrm>
          <a:prstGeom prst="rect">
            <a:avLst/>
          </a:prstGeom>
        </p:spPr>
      </p:pic>
      <p:pic>
        <p:nvPicPr>
          <p:cNvPr id="6" name="图片 5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4283710" y="1204595"/>
            <a:ext cx="3023235" cy="1649095"/>
          </a:xfrm>
          <a:prstGeom prst="rect">
            <a:avLst/>
          </a:prstGeom>
        </p:spPr>
      </p:pic>
      <p:sp>
        <p:nvSpPr>
          <p:cNvPr id="7" name="文本框 6"/>
          <p:cNvSpPr txBox="1"/>
          <p:nvPr/>
        </p:nvSpPr>
        <p:spPr>
          <a:xfrm>
            <a:off x="3921125" y="1783080"/>
            <a:ext cx="61087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--&gt;</a:t>
            </a:r>
            <a:endParaRPr lang="zh-CN" altLang="en-US"/>
          </a:p>
        </p:txBody>
      </p:sp>
      <p:sp>
        <p:nvSpPr>
          <p:cNvPr id="10" name="文本框 9"/>
          <p:cNvSpPr txBox="1"/>
          <p:nvPr/>
        </p:nvSpPr>
        <p:spPr>
          <a:xfrm>
            <a:off x="1996440" y="571500"/>
            <a:ext cx="48044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实现简单的父子间的数据传递，和路由跳转</a:t>
            </a:r>
            <a:endParaRPr lang="zh-CN" altLang="en-US"/>
          </a:p>
        </p:txBody>
      </p:sp>
      <p:pic>
        <p:nvPicPr>
          <p:cNvPr id="11" name="图片 10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4187190" y="3387090"/>
            <a:ext cx="3260090" cy="1430020"/>
          </a:xfrm>
          <a:prstGeom prst="rect">
            <a:avLst/>
          </a:prstGeom>
        </p:spPr>
      </p:pic>
      <p:sp>
        <p:nvSpPr>
          <p:cNvPr id="12" name="文本框 11"/>
          <p:cNvSpPr txBox="1"/>
          <p:nvPr/>
        </p:nvSpPr>
        <p:spPr>
          <a:xfrm>
            <a:off x="5239385" y="2914650"/>
            <a:ext cx="459740" cy="346710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p>
            <a:r>
              <a:rPr lang="en-US" altLang="zh-CN"/>
              <a:t>--&gt;</a:t>
            </a:r>
            <a:endParaRPr lang="zh-CN" altLang="en-US"/>
          </a:p>
        </p:txBody>
      </p:sp>
    </p:spTree>
    <p:custDataLst>
      <p:tags r:id="rId9"/>
    </p:custData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med" p14:dur="700">
        <p:fade/>
      </p:transition>
    </mc:Choice>
    <mc:Fallback>
      <p:transition spd="med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2" presetClass="entr" presetSubtype="8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-#ppt_w*1.125000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Effect transition="in" filter="wipe(right)">
                                      <p:cBhvr>
                                        <p:cTn id="8" dur="500"/>
                                        <p:tgtEl>
                                          <p:spTgt spid="6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18" presetClass="entr" presetSubtype="1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strips(downLeft)">
                                      <p:cBhvr>
                                        <p:cTn id="12" dur="500"/>
                                        <p:tgtEl>
                                          <p:spTgt spid="5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17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8" presetID="4" presetClass="entr" presetSubtype="16" fill="hold" grpId="2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ox(in)">
                                      <p:cBhvr>
                                        <p:cTn id="20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8" presetClass="exit" presetSubtype="32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24" dur="2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5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6" presetID="8" presetClass="exit" presetSubtype="32" fill="hold" grpId="4" nodeType="withEffect">
                                  <p:stCondLst>
                                    <p:cond delay="0"/>
                                  </p:stCondLst>
                                  <p:childTnLst>
                                    <p:animEffect transition="out" filter="diamond(out)">
                                      <p:cBhvr>
                                        <p:cTn id="2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1999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3" presetClass="entr" presetSubtype="10" fill="hold" grpId="3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4" fill="hold">
                      <p:stCondLst>
                        <p:cond delay="indefinite"/>
                      </p:stCondLst>
                      <p:childTnLst>
                        <p:par>
                          <p:cTn id="35" fill="hold">
                            <p:stCondLst>
                              <p:cond delay="0"/>
                            </p:stCondLst>
                            <p:childTnLst>
                              <p:par>
                                <p:cTn id="36" presetID="3" presetClass="entr" presetSubtype="1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linds(horizontal)">
                                      <p:cBhvr>
                                        <p:cTn id="38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2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3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2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46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2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1" dur="500"/>
                                        <p:tgtEl>
                                          <p:spTgt spid="1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2" presetID="22" presetClass="entr" presetSubtype="4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down)">
                                      <p:cBhvr>
                                        <p:cTn id="54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66" grpId="0"/>
      <p:bldP spid="4" grpId="2"/>
      <p:bldP spid="4" grpId="4"/>
      <p:bldP spid="10" grpId="3"/>
      <p:bldP spid="7" grpId="0"/>
      <p:bldP spid="12" grpId="0"/>
    </p:bldLst>
  </p:timing>
</p:sld>
</file>

<file path=ppt/tags/tag1.xml><?xml version="1.0" encoding="utf-8"?>
<p:tagLst xmlns:p="http://schemas.openxmlformats.org/presentationml/2006/main">
  <p:tag name="SELECTED" val="True"/>
</p:tagLst>
</file>

<file path=ppt/tags/tag2.xml><?xml version="1.0" encoding="utf-8"?>
<p:tagLst xmlns:p="http://schemas.openxmlformats.org/presentationml/2006/main">
  <p:tag name="SELECTED" val="True"/>
</p:tagLst>
</file>

<file path=ppt/tags/tag3.xml><?xml version="1.0" encoding="utf-8"?>
<p:tagLst xmlns:p="http://schemas.openxmlformats.org/presentationml/2006/main">
  <p:tag name="SELECTED" val="True"/>
</p:tagLst>
</file>

<file path=ppt/tags/tag4.xml><?xml version="1.0" encoding="utf-8"?>
<p:tagLst xmlns:p="http://schemas.openxmlformats.org/presentationml/2006/main">
  <p:tag name="SELECTED" val="True"/>
</p:tagLst>
</file>

<file path=ppt/tags/tag5.xml><?xml version="1.0" encoding="utf-8"?>
<p:tagLst xmlns:p="http://schemas.openxmlformats.org/presentationml/2006/main">
  <p:tag name="SELECTED" val="True"/>
</p:tagLst>
</file>

<file path=ppt/tags/tag6.xml><?xml version="1.0" encoding="utf-8"?>
<p:tagLst xmlns:p="http://schemas.openxmlformats.org/presentationml/2006/main">
  <p:tag name="SELECTED" val="True"/>
</p:tagLst>
</file>

<file path=ppt/tags/tag7.xml><?xml version="1.0" encoding="utf-8"?>
<p:tagLst xmlns:p="http://schemas.openxmlformats.org/presentationml/2006/main">
  <p:tag name="SELECTED" val="True"/>
</p:tagLst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493</Words>
  <Application>WPS 演示</Application>
  <PresentationFormat>全屏显示(16:9)</PresentationFormat>
  <Paragraphs>111</Paragraphs>
  <Slides>16</Slides>
  <Notes>35</Notes>
  <HiddenSlides>0</HiddenSlides>
  <MMClips>0</MMClips>
  <ScaleCrop>false</ScaleCrop>
  <HeadingPairs>
    <vt:vector size="6" baseType="variant">
      <vt:variant>
        <vt:lpstr>已用的字体</vt:lpstr>
      </vt:variant>
      <vt:variant>
        <vt:i4>13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16</vt:i4>
      </vt:variant>
    </vt:vector>
  </HeadingPairs>
  <TitlesOfParts>
    <vt:vector size="30" baseType="lpstr">
      <vt:lpstr>Arial</vt:lpstr>
      <vt:lpstr>宋体</vt:lpstr>
      <vt:lpstr>Wingdings</vt:lpstr>
      <vt:lpstr>Yuanti SC Regular</vt:lpstr>
      <vt:lpstr>微软雅黑</vt:lpstr>
      <vt:lpstr>Impact</vt:lpstr>
      <vt:lpstr>方正兰亭细黑_GBK_M</vt:lpstr>
      <vt:lpstr>方正兰亭黑_GBK</vt:lpstr>
      <vt:lpstr>Calibri</vt:lpstr>
      <vt:lpstr>Arial Black</vt:lpstr>
      <vt:lpstr>Segoe Print</vt:lpstr>
      <vt:lpstr>Arial Unicode MS</vt:lpstr>
      <vt:lpstr>黑体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/>
  <cp:lastModifiedBy>LGZ</cp:lastModifiedBy>
  <cp:revision>25</cp:revision>
  <dcterms:created xsi:type="dcterms:W3CDTF">2018-07-30T01:05:00Z</dcterms:created>
  <dcterms:modified xsi:type="dcterms:W3CDTF">2018-09-26T03:02:03Z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2052-10.1.0.7469</vt:lpwstr>
  </property>
</Properties>
</file>

<file path=docProps/thumbnail.jpeg>
</file>